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61"/>
  </p:notesMasterIdLst>
  <p:sldIdLst>
    <p:sldId id="318" r:id="rId2"/>
    <p:sldId id="319" r:id="rId3"/>
    <p:sldId id="314" r:id="rId4"/>
    <p:sldId id="322" r:id="rId5"/>
    <p:sldId id="256" r:id="rId6"/>
    <p:sldId id="286" r:id="rId7"/>
    <p:sldId id="257" r:id="rId8"/>
    <p:sldId id="258" r:id="rId9"/>
    <p:sldId id="259" r:id="rId10"/>
    <p:sldId id="260" r:id="rId11"/>
    <p:sldId id="261" r:id="rId12"/>
    <p:sldId id="287" r:id="rId13"/>
    <p:sldId id="262" r:id="rId14"/>
    <p:sldId id="263" r:id="rId15"/>
    <p:sldId id="264" r:id="rId16"/>
    <p:sldId id="288" r:id="rId17"/>
    <p:sldId id="265" r:id="rId18"/>
    <p:sldId id="266" r:id="rId19"/>
    <p:sldId id="267" r:id="rId20"/>
    <p:sldId id="268" r:id="rId21"/>
    <p:sldId id="269" r:id="rId22"/>
    <p:sldId id="310" r:id="rId23"/>
    <p:sldId id="270" r:id="rId24"/>
    <p:sldId id="271" r:id="rId25"/>
    <p:sldId id="272" r:id="rId26"/>
    <p:sldId id="273" r:id="rId27"/>
    <p:sldId id="279" r:id="rId28"/>
    <p:sldId id="274" r:id="rId29"/>
    <p:sldId id="275" r:id="rId30"/>
    <p:sldId id="278" r:id="rId31"/>
    <p:sldId id="280" r:id="rId32"/>
    <p:sldId id="289" r:id="rId33"/>
    <p:sldId id="281" r:id="rId34"/>
    <p:sldId id="282" r:id="rId35"/>
    <p:sldId id="283" r:id="rId36"/>
    <p:sldId id="284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304" r:id="rId46"/>
    <p:sldId id="303" r:id="rId47"/>
    <p:sldId id="305" r:id="rId48"/>
    <p:sldId id="306" r:id="rId49"/>
    <p:sldId id="307" r:id="rId50"/>
    <p:sldId id="308" r:id="rId51"/>
    <p:sldId id="309" r:id="rId52"/>
    <p:sldId id="298" r:id="rId53"/>
    <p:sldId id="299" r:id="rId54"/>
    <p:sldId id="300" r:id="rId55"/>
    <p:sldId id="301" r:id="rId56"/>
    <p:sldId id="317" r:id="rId57"/>
    <p:sldId id="316" r:id="rId58"/>
    <p:sldId id="320" r:id="rId59"/>
    <p:sldId id="321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8449C02-8E83-48A0-A40F-6F8C8E8C313C}">
          <p14:sldIdLst>
            <p14:sldId id="318"/>
            <p14:sldId id="319"/>
            <p14:sldId id="314"/>
            <p14:sldId id="322"/>
            <p14:sldId id="256"/>
            <p14:sldId id="286"/>
            <p14:sldId id="257"/>
            <p14:sldId id="258"/>
            <p14:sldId id="259"/>
            <p14:sldId id="260"/>
            <p14:sldId id="261"/>
            <p14:sldId id="287"/>
            <p14:sldId id="262"/>
            <p14:sldId id="263"/>
            <p14:sldId id="264"/>
            <p14:sldId id="288"/>
            <p14:sldId id="265"/>
            <p14:sldId id="266"/>
            <p14:sldId id="267"/>
            <p14:sldId id="268"/>
            <p14:sldId id="269"/>
            <p14:sldId id="310"/>
            <p14:sldId id="270"/>
            <p14:sldId id="271"/>
            <p14:sldId id="272"/>
            <p14:sldId id="273"/>
            <p14:sldId id="279"/>
            <p14:sldId id="274"/>
            <p14:sldId id="275"/>
            <p14:sldId id="278"/>
            <p14:sldId id="280"/>
            <p14:sldId id="289"/>
            <p14:sldId id="281"/>
            <p14:sldId id="282"/>
            <p14:sldId id="283"/>
            <p14:sldId id="284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304"/>
            <p14:sldId id="303"/>
            <p14:sldId id="305"/>
            <p14:sldId id="306"/>
            <p14:sldId id="307"/>
            <p14:sldId id="308"/>
            <p14:sldId id="309"/>
            <p14:sldId id="298"/>
            <p14:sldId id="299"/>
            <p14:sldId id="300"/>
            <p14:sldId id="301"/>
            <p14:sldId id="317"/>
            <p14:sldId id="316"/>
            <p14:sldId id="320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2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4A86A0-94BF-4FFF-9BAC-1B57D52392E4}" v="77" dt="2022-10-13T19:30:18.2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50" autoAdjust="0"/>
    <p:restoredTop sz="94660"/>
  </p:normalViewPr>
  <p:slideViewPr>
    <p:cSldViewPr snapToGrid="0">
      <p:cViewPr varScale="1">
        <p:scale>
          <a:sx n="97" d="100"/>
          <a:sy n="97" d="100"/>
        </p:scale>
        <p:origin x="80" y="32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ney Lawrence" userId="993b92e47e495d54" providerId="LiveId" clId="{A34A86A0-94BF-4FFF-9BAC-1B57D52392E4}"/>
    <pc:docChg chg="undo redo custSel addSld delSld modSld sldOrd delMainMaster modSection">
      <pc:chgData name="Barney Lawrence" userId="993b92e47e495d54" providerId="LiveId" clId="{A34A86A0-94BF-4FFF-9BAC-1B57D52392E4}" dt="2022-10-13T20:57:33.292" v="610"/>
      <pc:docMkLst>
        <pc:docMk/>
      </pc:docMkLst>
      <pc:sldChg chg="addSp delSp modSp mod modClrScheme chgLayout">
        <pc:chgData name="Barney Lawrence" userId="993b92e47e495d54" providerId="LiveId" clId="{A34A86A0-94BF-4FFF-9BAC-1B57D52392E4}" dt="2022-10-09T12:56:17.687" v="565" actId="478"/>
        <pc:sldMkLst>
          <pc:docMk/>
          <pc:sldMk cId="2850558161" sldId="256"/>
        </pc:sldMkLst>
        <pc:spChg chg="add del mod ord">
          <ac:chgData name="Barney Lawrence" userId="993b92e47e495d54" providerId="LiveId" clId="{A34A86A0-94BF-4FFF-9BAC-1B57D52392E4}" dt="2022-10-09T12:56:06.628" v="563" actId="700"/>
          <ac:spMkLst>
            <pc:docMk/>
            <pc:sldMk cId="2850558161" sldId="256"/>
            <ac:spMk id="2" creationId="{0DA516F1-D990-7BFB-56B5-0D0E2B3826AB}"/>
          </ac:spMkLst>
        </pc:spChg>
        <pc:spChg chg="add del mod ord">
          <ac:chgData name="Barney Lawrence" userId="993b92e47e495d54" providerId="LiveId" clId="{A34A86A0-94BF-4FFF-9BAC-1B57D52392E4}" dt="2022-10-09T12:56:17.687" v="565" actId="478"/>
          <ac:spMkLst>
            <pc:docMk/>
            <pc:sldMk cId="2850558161" sldId="256"/>
            <ac:spMk id="3" creationId="{C2993F6E-CC77-6A97-2B51-3F55A695CC84}"/>
          </ac:spMkLst>
        </pc:spChg>
        <pc:spChg chg="add del mod ord">
          <ac:chgData name="Barney Lawrence" userId="993b92e47e495d54" providerId="LiveId" clId="{A34A86A0-94BF-4FFF-9BAC-1B57D52392E4}" dt="2022-10-09T12:56:12.128" v="564" actId="478"/>
          <ac:spMkLst>
            <pc:docMk/>
            <pc:sldMk cId="2850558161" sldId="256"/>
            <ac:spMk id="5" creationId="{39508634-3886-C213-72C8-DCF391B54980}"/>
          </ac:spMkLst>
        </pc:spChg>
      </pc:sldChg>
      <pc:sldChg chg="modAnim">
        <pc:chgData name="Barney Lawrence" userId="993b92e47e495d54" providerId="LiveId" clId="{A34A86A0-94BF-4FFF-9BAC-1B57D52392E4}" dt="2022-10-09T13:58:27.776" v="566"/>
        <pc:sldMkLst>
          <pc:docMk/>
          <pc:sldMk cId="4022938997" sldId="263"/>
        </pc:sldMkLst>
      </pc:sldChg>
      <pc:sldChg chg="modAnim">
        <pc:chgData name="Barney Lawrence" userId="993b92e47e495d54" providerId="LiveId" clId="{A34A86A0-94BF-4FFF-9BAC-1B57D52392E4}" dt="2022-10-13T19:30:18.210" v="604"/>
        <pc:sldMkLst>
          <pc:docMk/>
          <pc:sldMk cId="116766531" sldId="265"/>
        </pc:sldMkLst>
      </pc:sldChg>
      <pc:sldChg chg="del">
        <pc:chgData name="Barney Lawrence" userId="993b92e47e495d54" providerId="LiveId" clId="{A34A86A0-94BF-4FFF-9BAC-1B57D52392E4}" dt="2022-10-09T10:54:32.039" v="47" actId="2696"/>
        <pc:sldMkLst>
          <pc:docMk/>
          <pc:sldMk cId="3102716620" sldId="276"/>
        </pc:sldMkLst>
      </pc:sldChg>
      <pc:sldChg chg="del">
        <pc:chgData name="Barney Lawrence" userId="993b92e47e495d54" providerId="LiveId" clId="{A34A86A0-94BF-4FFF-9BAC-1B57D52392E4}" dt="2022-10-09T10:54:35.392" v="48" actId="2696"/>
        <pc:sldMkLst>
          <pc:docMk/>
          <pc:sldMk cId="2246723462" sldId="277"/>
        </pc:sldMkLst>
      </pc:sldChg>
      <pc:sldChg chg="modSp mod">
        <pc:chgData name="Barney Lawrence" userId="993b92e47e495d54" providerId="LiveId" clId="{A34A86A0-94BF-4FFF-9BAC-1B57D52392E4}" dt="2022-10-09T10:55:33.614" v="53" actId="207"/>
        <pc:sldMkLst>
          <pc:docMk/>
          <pc:sldMk cId="566583043" sldId="281"/>
        </pc:sldMkLst>
        <pc:graphicFrameChg chg="modGraphic">
          <ac:chgData name="Barney Lawrence" userId="993b92e47e495d54" providerId="LiveId" clId="{A34A86A0-94BF-4FFF-9BAC-1B57D52392E4}" dt="2022-10-09T10:55:33.614" v="53" actId="207"/>
          <ac:graphicFrameMkLst>
            <pc:docMk/>
            <pc:sldMk cId="566583043" sldId="281"/>
            <ac:graphicFrameMk id="5" creationId="{DF03E49C-5479-91DE-E468-3DBB05869793}"/>
          </ac:graphicFrameMkLst>
        </pc:graphicFrameChg>
      </pc:sldChg>
      <pc:sldChg chg="addSp delSp modSp mod">
        <pc:chgData name="Barney Lawrence" userId="993b92e47e495d54" providerId="LiveId" clId="{A34A86A0-94BF-4FFF-9BAC-1B57D52392E4}" dt="2022-10-09T10:58:17.538" v="85" actId="478"/>
        <pc:sldMkLst>
          <pc:docMk/>
          <pc:sldMk cId="3940639252" sldId="282"/>
        </pc:sldMkLst>
        <pc:graphicFrameChg chg="add mod ord modGraphic">
          <ac:chgData name="Barney Lawrence" userId="993b92e47e495d54" providerId="LiveId" clId="{A34A86A0-94BF-4FFF-9BAC-1B57D52392E4}" dt="2022-10-09T10:58:10.814" v="84" actId="171"/>
          <ac:graphicFrameMkLst>
            <pc:docMk/>
            <pc:sldMk cId="3940639252" sldId="282"/>
            <ac:graphicFrameMk id="2" creationId="{9A534F82-629E-B19C-2E19-1F45639F429B}"/>
          </ac:graphicFrameMkLst>
        </pc:graphicFrameChg>
        <pc:graphicFrameChg chg="del">
          <ac:chgData name="Barney Lawrence" userId="993b92e47e495d54" providerId="LiveId" clId="{A34A86A0-94BF-4FFF-9BAC-1B57D52392E4}" dt="2022-10-09T10:58:17.538" v="85" actId="478"/>
          <ac:graphicFrameMkLst>
            <pc:docMk/>
            <pc:sldMk cId="3940639252" sldId="282"/>
            <ac:graphicFrameMk id="5" creationId="{DF03E49C-5479-91DE-E468-3DBB05869793}"/>
          </ac:graphicFrameMkLst>
        </pc:graphicFrameChg>
      </pc:sldChg>
      <pc:sldChg chg="modSp mod">
        <pc:chgData name="Barney Lawrence" userId="993b92e47e495d54" providerId="LiveId" clId="{A34A86A0-94BF-4FFF-9BAC-1B57D52392E4}" dt="2022-10-09T10:54:16.815" v="46" actId="207"/>
        <pc:sldMkLst>
          <pc:docMk/>
          <pc:sldMk cId="2326581401" sldId="283"/>
        </pc:sldMkLst>
        <pc:graphicFrameChg chg="modGraphic">
          <ac:chgData name="Barney Lawrence" userId="993b92e47e495d54" providerId="LiveId" clId="{A34A86A0-94BF-4FFF-9BAC-1B57D52392E4}" dt="2022-10-09T10:54:16.815" v="46" actId="207"/>
          <ac:graphicFrameMkLst>
            <pc:docMk/>
            <pc:sldMk cId="2326581401" sldId="283"/>
            <ac:graphicFrameMk id="5" creationId="{900BEE80-56F9-FB8C-7B35-757BCED9F0CB}"/>
          </ac:graphicFrameMkLst>
        </pc:graphicFrameChg>
      </pc:sldChg>
      <pc:sldChg chg="addSp delSp modSp mod delAnim modAnim">
        <pc:chgData name="Barney Lawrence" userId="993b92e47e495d54" providerId="LiveId" clId="{A34A86A0-94BF-4FFF-9BAC-1B57D52392E4}" dt="2022-10-12T20:47:01.448" v="575"/>
        <pc:sldMkLst>
          <pc:docMk/>
          <pc:sldMk cId="909384419" sldId="284"/>
        </pc:sldMkLst>
        <pc:graphicFrameChg chg="add mod ord">
          <ac:chgData name="Barney Lawrence" userId="993b92e47e495d54" providerId="LiveId" clId="{A34A86A0-94BF-4FFF-9BAC-1B57D52392E4}" dt="2022-10-09T10:59:08.711" v="91" actId="171"/>
          <ac:graphicFrameMkLst>
            <pc:docMk/>
            <pc:sldMk cId="909384419" sldId="284"/>
            <ac:graphicFrameMk id="2" creationId="{E6AAC2B6-9CE1-2EFC-67C0-283217816BCF}"/>
          </ac:graphicFrameMkLst>
        </pc:graphicFrameChg>
        <pc:graphicFrameChg chg="del">
          <ac:chgData name="Barney Lawrence" userId="993b92e47e495d54" providerId="LiveId" clId="{A34A86A0-94BF-4FFF-9BAC-1B57D52392E4}" dt="2022-10-09T10:59:19.960" v="92" actId="478"/>
          <ac:graphicFrameMkLst>
            <pc:docMk/>
            <pc:sldMk cId="909384419" sldId="284"/>
            <ac:graphicFrameMk id="5" creationId="{DF03E49C-5479-91DE-E468-3DBB05869793}"/>
          </ac:graphicFrameMkLst>
        </pc:graphicFrameChg>
        <pc:graphicFrameChg chg="mod modGraphic">
          <ac:chgData name="Barney Lawrence" userId="993b92e47e495d54" providerId="LiveId" clId="{A34A86A0-94BF-4FFF-9BAC-1B57D52392E4}" dt="2022-10-09T10:56:27.408" v="58" actId="207"/>
          <ac:graphicFrameMkLst>
            <pc:docMk/>
            <pc:sldMk cId="909384419" sldId="284"/>
            <ac:graphicFrameMk id="8" creationId="{905AB0C6-B315-208B-37A2-69F0079F22BC}"/>
          </ac:graphicFrameMkLst>
        </pc:graphicFrameChg>
      </pc:sldChg>
      <pc:sldChg chg="del">
        <pc:chgData name="Barney Lawrence" userId="993b92e47e495d54" providerId="LiveId" clId="{A34A86A0-94BF-4FFF-9BAC-1B57D52392E4}" dt="2022-10-09T11:10:04.245" v="359" actId="2696"/>
        <pc:sldMkLst>
          <pc:docMk/>
          <pc:sldMk cId="4146605598" sldId="285"/>
        </pc:sldMkLst>
      </pc:sldChg>
      <pc:sldChg chg="delSp setBg delDesignElem">
        <pc:chgData name="Barney Lawrence" userId="993b92e47e495d54" providerId="LiveId" clId="{A34A86A0-94BF-4FFF-9BAC-1B57D52392E4}" dt="2022-10-09T11:12:04.332" v="363"/>
        <pc:sldMkLst>
          <pc:docMk/>
          <pc:sldMk cId="3142029222" sldId="286"/>
        </pc:sldMkLst>
        <pc:spChg chg="del">
          <ac:chgData name="Barney Lawrence" userId="993b92e47e495d54" providerId="LiveId" clId="{A34A86A0-94BF-4FFF-9BAC-1B57D52392E4}" dt="2022-10-09T10:35:08.096" v="11"/>
          <ac:spMkLst>
            <pc:docMk/>
            <pc:sldMk cId="3142029222" sldId="286"/>
            <ac:spMk id="11" creationId="{1DB7C82F-AB7E-4F0C-B829-FA1B9C415180}"/>
          </ac:spMkLst>
        </pc:spChg>
      </pc:sldChg>
      <pc:sldChg chg="addSp delSp modSp mod setBg delDesignElem chgLayout">
        <pc:chgData name="Barney Lawrence" userId="993b92e47e495d54" providerId="LiveId" clId="{A34A86A0-94BF-4FFF-9BAC-1B57D52392E4}" dt="2022-10-09T11:12:04.332" v="363"/>
        <pc:sldMkLst>
          <pc:docMk/>
          <pc:sldMk cId="1984968457" sldId="287"/>
        </pc:sldMkLst>
        <pc:spChg chg="add del mod ord">
          <ac:chgData name="Barney Lawrence" userId="993b92e47e495d54" providerId="LiveId" clId="{A34A86A0-94BF-4FFF-9BAC-1B57D52392E4}" dt="2022-10-09T10:42:11.959" v="21" actId="478"/>
          <ac:spMkLst>
            <pc:docMk/>
            <pc:sldMk cId="1984968457" sldId="287"/>
            <ac:spMk id="2" creationId="{E3B0D4C2-3E3C-2549-A56A-20351604C62A}"/>
          </ac:spMkLst>
        </pc:spChg>
        <pc:spChg chg="del">
          <ac:chgData name="Barney Lawrence" userId="993b92e47e495d54" providerId="LiveId" clId="{A34A86A0-94BF-4FFF-9BAC-1B57D52392E4}" dt="2022-10-09T10:35:08.096" v="11"/>
          <ac:spMkLst>
            <pc:docMk/>
            <pc:sldMk cId="1984968457" sldId="287"/>
            <ac:spMk id="11" creationId="{E49CC64F-7275-4E33-961B-0C5CDC439875}"/>
          </ac:spMkLst>
        </pc:spChg>
      </pc:sldChg>
      <pc:sldChg chg="addSp delSp modSp mod setBg delDesignElem chgLayout">
        <pc:chgData name="Barney Lawrence" userId="993b92e47e495d54" providerId="LiveId" clId="{A34A86A0-94BF-4FFF-9BAC-1B57D52392E4}" dt="2022-10-09T11:12:04.332" v="363"/>
        <pc:sldMkLst>
          <pc:docMk/>
          <pc:sldMk cId="535781843" sldId="288"/>
        </pc:sldMkLst>
        <pc:spChg chg="add del mod ord">
          <ac:chgData name="Barney Lawrence" userId="993b92e47e495d54" providerId="LiveId" clId="{A34A86A0-94BF-4FFF-9BAC-1B57D52392E4}" dt="2022-10-09T10:42:26.214" v="23" actId="478"/>
          <ac:spMkLst>
            <pc:docMk/>
            <pc:sldMk cId="535781843" sldId="288"/>
            <ac:spMk id="2" creationId="{83C75168-A379-7B8F-826A-39C5A764DAB1}"/>
          </ac:spMkLst>
        </pc:spChg>
        <pc:spChg chg="del">
          <ac:chgData name="Barney Lawrence" userId="993b92e47e495d54" providerId="LiveId" clId="{A34A86A0-94BF-4FFF-9BAC-1B57D52392E4}" dt="2022-10-09T10:35:08.096" v="11"/>
          <ac:spMkLst>
            <pc:docMk/>
            <pc:sldMk cId="535781843" sldId="288"/>
            <ac:spMk id="16" creationId="{E49CC64F-7275-4E33-961B-0C5CDC439875}"/>
          </ac:spMkLst>
        </pc:spChg>
      </pc:sldChg>
      <pc:sldChg chg="addSp delSp modSp mod setBg delDesignElem chgLayout">
        <pc:chgData name="Barney Lawrence" userId="993b92e47e495d54" providerId="LiveId" clId="{A34A86A0-94BF-4FFF-9BAC-1B57D52392E4}" dt="2022-10-09T11:12:04.332" v="363"/>
        <pc:sldMkLst>
          <pc:docMk/>
          <pc:sldMk cId="3507936811" sldId="289"/>
        </pc:sldMkLst>
        <pc:spChg chg="add del mod ord">
          <ac:chgData name="Barney Lawrence" userId="993b92e47e495d54" providerId="LiveId" clId="{A34A86A0-94BF-4FFF-9BAC-1B57D52392E4}" dt="2022-10-09T10:43:03.475" v="27" actId="478"/>
          <ac:spMkLst>
            <pc:docMk/>
            <pc:sldMk cId="3507936811" sldId="289"/>
            <ac:spMk id="3" creationId="{058968A8-6847-A769-9562-A741DD3B7C5A}"/>
          </ac:spMkLst>
        </pc:spChg>
        <pc:spChg chg="del">
          <ac:chgData name="Barney Lawrence" userId="993b92e47e495d54" providerId="LiveId" clId="{A34A86A0-94BF-4FFF-9BAC-1B57D52392E4}" dt="2022-10-09T10:35:08.096" v="11"/>
          <ac:spMkLst>
            <pc:docMk/>
            <pc:sldMk cId="3507936811" sldId="289"/>
            <ac:spMk id="13" creationId="{2C6334C2-F73F-4B3B-A626-DD5F69DF6ED0}"/>
          </ac:spMkLst>
        </pc:spChg>
      </pc:sldChg>
      <pc:sldChg chg="addSp delSp modSp mod setBg delDesignElem chgLayout">
        <pc:chgData name="Barney Lawrence" userId="993b92e47e495d54" providerId="LiveId" clId="{A34A86A0-94BF-4FFF-9BAC-1B57D52392E4}" dt="2022-10-09T11:12:04.332" v="363"/>
        <pc:sldMkLst>
          <pc:docMk/>
          <pc:sldMk cId="3159204407" sldId="290"/>
        </pc:sldMkLst>
        <pc:spChg chg="add del mod ord">
          <ac:chgData name="Barney Lawrence" userId="993b92e47e495d54" providerId="LiveId" clId="{A34A86A0-94BF-4FFF-9BAC-1B57D52392E4}" dt="2022-10-09T10:48:50.861" v="29" actId="478"/>
          <ac:spMkLst>
            <pc:docMk/>
            <pc:sldMk cId="3159204407" sldId="290"/>
            <ac:spMk id="2" creationId="{42529C9B-AD5A-325E-2983-2DC79A5603A7}"/>
          </ac:spMkLst>
        </pc:spChg>
        <pc:spChg chg="del">
          <ac:chgData name="Barney Lawrence" userId="993b92e47e495d54" providerId="LiveId" clId="{A34A86A0-94BF-4FFF-9BAC-1B57D52392E4}" dt="2022-10-09T10:35:08.096" v="11"/>
          <ac:spMkLst>
            <pc:docMk/>
            <pc:sldMk cId="3159204407" sldId="290"/>
            <ac:spMk id="15" creationId="{1DB7C82F-AB7E-4F0C-B829-FA1B9C415180}"/>
          </ac:spMkLst>
        </pc:spChg>
      </pc:sldChg>
      <pc:sldChg chg="addSp delSp modSp mod modAnim">
        <pc:chgData name="Barney Lawrence" userId="993b92e47e495d54" providerId="LiveId" clId="{A34A86A0-94BF-4FFF-9BAC-1B57D52392E4}" dt="2022-10-09T10:59:58.826" v="96" actId="478"/>
        <pc:sldMkLst>
          <pc:docMk/>
          <pc:sldMk cId="2342189729" sldId="291"/>
        </pc:sldMkLst>
        <pc:graphicFrameChg chg="add mod ord">
          <ac:chgData name="Barney Lawrence" userId="993b92e47e495d54" providerId="LiveId" clId="{A34A86A0-94BF-4FFF-9BAC-1B57D52392E4}" dt="2022-10-09T10:59:53.497" v="95" actId="167"/>
          <ac:graphicFrameMkLst>
            <pc:docMk/>
            <pc:sldMk cId="2342189729" sldId="291"/>
            <ac:graphicFrameMk id="2" creationId="{5042375C-DCCE-B723-5180-F84C54F4D939}"/>
          </ac:graphicFrameMkLst>
        </pc:graphicFrameChg>
        <pc:graphicFrameChg chg="del">
          <ac:chgData name="Barney Lawrence" userId="993b92e47e495d54" providerId="LiveId" clId="{A34A86A0-94BF-4FFF-9BAC-1B57D52392E4}" dt="2022-10-09T10:59:58.826" v="96" actId="478"/>
          <ac:graphicFrameMkLst>
            <pc:docMk/>
            <pc:sldMk cId="2342189729" sldId="291"/>
            <ac:graphicFrameMk id="8" creationId="{905AB0C6-B315-208B-37A2-69F0079F22BC}"/>
          </ac:graphicFrameMkLst>
        </pc:graphicFrameChg>
      </pc:sldChg>
      <pc:sldChg chg="addSp delSp modSp mod setBg delDesignElem chgLayout">
        <pc:chgData name="Barney Lawrence" userId="993b92e47e495d54" providerId="LiveId" clId="{A34A86A0-94BF-4FFF-9BAC-1B57D52392E4}" dt="2022-10-09T11:12:04.332" v="363"/>
        <pc:sldMkLst>
          <pc:docMk/>
          <pc:sldMk cId="568683097" sldId="297"/>
        </pc:sldMkLst>
        <pc:spChg chg="add del mod ord">
          <ac:chgData name="Barney Lawrence" userId="993b92e47e495d54" providerId="LiveId" clId="{A34A86A0-94BF-4FFF-9BAC-1B57D52392E4}" dt="2022-10-09T10:49:02.470" v="31" actId="478"/>
          <ac:spMkLst>
            <pc:docMk/>
            <pc:sldMk cId="568683097" sldId="297"/>
            <ac:spMk id="2" creationId="{831ED111-0F67-99B1-D6E5-7FE72207DBA9}"/>
          </ac:spMkLst>
        </pc:spChg>
        <pc:spChg chg="del">
          <ac:chgData name="Barney Lawrence" userId="993b92e47e495d54" providerId="LiveId" clId="{A34A86A0-94BF-4FFF-9BAC-1B57D52392E4}" dt="2022-10-09T10:35:08.096" v="11"/>
          <ac:spMkLst>
            <pc:docMk/>
            <pc:sldMk cId="568683097" sldId="297"/>
            <ac:spMk id="11" creationId="{E49CC64F-7275-4E33-961B-0C5CDC439875}"/>
          </ac:spMkLst>
        </pc:spChg>
      </pc:sldChg>
      <pc:sldChg chg="addSp delSp modSp mod setBg delDesignElem chgLayout">
        <pc:chgData name="Barney Lawrence" userId="993b92e47e495d54" providerId="LiveId" clId="{A34A86A0-94BF-4FFF-9BAC-1B57D52392E4}" dt="2022-10-13T20:44:51.488" v="608" actId="14100"/>
        <pc:sldMkLst>
          <pc:docMk/>
          <pc:sldMk cId="2927601413" sldId="298"/>
        </pc:sldMkLst>
        <pc:spChg chg="add del mod ord">
          <ac:chgData name="Barney Lawrence" userId="993b92e47e495d54" providerId="LiveId" clId="{A34A86A0-94BF-4FFF-9BAC-1B57D52392E4}" dt="2022-10-09T10:49:30.771" v="35" actId="478"/>
          <ac:spMkLst>
            <pc:docMk/>
            <pc:sldMk cId="2927601413" sldId="298"/>
            <ac:spMk id="2" creationId="{D7A0AEA6-4580-1061-4692-F7AA6F54CCF2}"/>
          </ac:spMkLst>
        </pc:spChg>
        <pc:spChg chg="mod">
          <ac:chgData name="Barney Lawrence" userId="993b92e47e495d54" providerId="LiveId" clId="{A34A86A0-94BF-4FFF-9BAC-1B57D52392E4}" dt="2022-10-13T20:44:51.488" v="608" actId="14100"/>
          <ac:spMkLst>
            <pc:docMk/>
            <pc:sldMk cId="2927601413" sldId="298"/>
            <ac:spMk id="6" creationId="{F2ED3B8C-5CCF-F440-081F-91B48B43B993}"/>
          </ac:spMkLst>
        </pc:spChg>
        <pc:spChg chg="del">
          <ac:chgData name="Barney Lawrence" userId="993b92e47e495d54" providerId="LiveId" clId="{A34A86A0-94BF-4FFF-9BAC-1B57D52392E4}" dt="2022-10-09T10:35:08.096" v="11"/>
          <ac:spMkLst>
            <pc:docMk/>
            <pc:sldMk cId="2927601413" sldId="298"/>
            <ac:spMk id="11" creationId="{2C6334C2-F73F-4B3B-A626-DD5F69DF6ED0}"/>
          </ac:spMkLst>
        </pc:spChg>
      </pc:sldChg>
      <pc:sldChg chg="addSp delSp modSp del mod setBg delDesignElem chgLayout">
        <pc:chgData name="Barney Lawrence" userId="993b92e47e495d54" providerId="LiveId" clId="{A34A86A0-94BF-4FFF-9BAC-1B57D52392E4}" dt="2022-10-10T16:11:48.638" v="567" actId="2696"/>
        <pc:sldMkLst>
          <pc:docMk/>
          <pc:sldMk cId="3844660499" sldId="302"/>
        </pc:sldMkLst>
        <pc:spChg chg="add del mod ord">
          <ac:chgData name="Barney Lawrence" userId="993b92e47e495d54" providerId="LiveId" clId="{A34A86A0-94BF-4FFF-9BAC-1B57D52392E4}" dt="2022-10-09T10:41:00.844" v="17" actId="478"/>
          <ac:spMkLst>
            <pc:docMk/>
            <pc:sldMk cId="3844660499" sldId="302"/>
            <ac:spMk id="2" creationId="{6C5315DF-A549-F081-5466-6399F8823B89}"/>
          </ac:spMkLst>
        </pc:spChg>
        <pc:spChg chg="del">
          <ac:chgData name="Barney Lawrence" userId="993b92e47e495d54" providerId="LiveId" clId="{A34A86A0-94BF-4FFF-9BAC-1B57D52392E4}" dt="2022-10-09T10:35:08.096" v="11"/>
          <ac:spMkLst>
            <pc:docMk/>
            <pc:sldMk cId="3844660499" sldId="302"/>
            <ac:spMk id="31" creationId="{8A177BCC-4208-4795-8572-4D623BA1E2A0}"/>
          </ac:spMkLst>
        </pc:spChg>
        <pc:spChg chg="del">
          <ac:chgData name="Barney Lawrence" userId="993b92e47e495d54" providerId="LiveId" clId="{A34A86A0-94BF-4FFF-9BAC-1B57D52392E4}" dt="2022-10-09T10:35:08.096" v="11"/>
          <ac:spMkLst>
            <pc:docMk/>
            <pc:sldMk cId="3844660499" sldId="302"/>
            <ac:spMk id="32" creationId="{60B21A5C-062F-46C2-8389-53D40F46AA26}"/>
          </ac:spMkLst>
        </pc:spChg>
        <pc:picChg chg="del">
          <ac:chgData name="Barney Lawrence" userId="993b92e47e495d54" providerId="LiveId" clId="{A34A86A0-94BF-4FFF-9BAC-1B57D52392E4}" dt="2022-10-09T11:31:16.477" v="548" actId="21"/>
          <ac:picMkLst>
            <pc:docMk/>
            <pc:sldMk cId="3844660499" sldId="302"/>
            <ac:picMk id="9" creationId="{B7A913FD-2C98-C8B1-5E29-BACB1F601D76}"/>
          </ac:picMkLst>
        </pc:picChg>
      </pc:sldChg>
      <pc:sldChg chg="addSp delSp modSp mod setBg delDesignElem chgLayout">
        <pc:chgData name="Barney Lawrence" userId="993b92e47e495d54" providerId="LiveId" clId="{A34A86A0-94BF-4FFF-9BAC-1B57D52392E4}" dt="2022-10-09T11:12:04.332" v="363"/>
        <pc:sldMkLst>
          <pc:docMk/>
          <pc:sldMk cId="4277915846" sldId="310"/>
        </pc:sldMkLst>
        <pc:spChg chg="add del mod ord">
          <ac:chgData name="Barney Lawrence" userId="993b92e47e495d54" providerId="LiveId" clId="{A34A86A0-94BF-4FFF-9BAC-1B57D52392E4}" dt="2022-10-09T10:42:41.621" v="25" actId="478"/>
          <ac:spMkLst>
            <pc:docMk/>
            <pc:sldMk cId="4277915846" sldId="310"/>
            <ac:spMk id="2" creationId="{0EEFC475-AB60-A545-B9BE-268AAA58871E}"/>
          </ac:spMkLst>
        </pc:spChg>
        <pc:spChg chg="del">
          <ac:chgData name="Barney Lawrence" userId="993b92e47e495d54" providerId="LiveId" clId="{A34A86A0-94BF-4FFF-9BAC-1B57D52392E4}" dt="2022-10-09T10:35:08.096" v="11"/>
          <ac:spMkLst>
            <pc:docMk/>
            <pc:sldMk cId="4277915846" sldId="310"/>
            <ac:spMk id="17" creationId="{E49CC64F-7275-4E33-961B-0C5CDC439875}"/>
          </ac:spMkLst>
        </pc:spChg>
      </pc:sldChg>
      <pc:sldChg chg="addSp delSp modSp add del mod setBg">
        <pc:chgData name="Barney Lawrence" userId="993b92e47e495d54" providerId="LiveId" clId="{A34A86A0-94BF-4FFF-9BAC-1B57D52392E4}" dt="2022-10-09T11:24:06.916" v="533" actId="2696"/>
        <pc:sldMkLst>
          <pc:docMk/>
          <pc:sldMk cId="2810292024" sldId="311"/>
        </pc:sldMkLst>
        <pc:spChg chg="mod">
          <ac:chgData name="Barney Lawrence" userId="993b92e47e495d54" providerId="LiveId" clId="{A34A86A0-94BF-4FFF-9BAC-1B57D52392E4}" dt="2022-10-09T11:20:48.717" v="515" actId="207"/>
          <ac:spMkLst>
            <pc:docMk/>
            <pc:sldMk cId="2810292024" sldId="311"/>
            <ac:spMk id="6" creationId="{A3682DB7-E205-B1D3-3C82-FAA4CAA1B040}"/>
          </ac:spMkLst>
        </pc:spChg>
        <pc:spChg chg="del">
          <ac:chgData name="Barney Lawrence" userId="993b92e47e495d54" providerId="LiveId" clId="{A34A86A0-94BF-4FFF-9BAC-1B57D52392E4}" dt="2022-10-09T11:20:56.080" v="516" actId="478"/>
          <ac:spMkLst>
            <pc:docMk/>
            <pc:sldMk cId="2810292024" sldId="311"/>
            <ac:spMk id="12" creationId="{6CFE2B5A-9617-62E1-3682-B50B169358CD}"/>
          </ac:spMkLst>
        </pc:spChg>
        <pc:picChg chg="add del mod modCrop">
          <ac:chgData name="Barney Lawrence" userId="993b92e47e495d54" providerId="LiveId" clId="{A34A86A0-94BF-4FFF-9BAC-1B57D52392E4}" dt="2022-10-09T11:24:01.998" v="532" actId="478"/>
          <ac:picMkLst>
            <pc:docMk/>
            <pc:sldMk cId="2810292024" sldId="311"/>
            <ac:picMk id="3" creationId="{B86D510E-74C0-41E5-040C-5C8A5C5B8DC7}"/>
          </ac:picMkLst>
        </pc:picChg>
        <pc:picChg chg="del">
          <ac:chgData name="Barney Lawrence" userId="993b92e47e495d54" providerId="LiveId" clId="{A34A86A0-94BF-4FFF-9BAC-1B57D52392E4}" dt="2022-10-09T11:21:44.989" v="518" actId="478"/>
          <ac:picMkLst>
            <pc:docMk/>
            <pc:sldMk cId="2810292024" sldId="311"/>
            <ac:picMk id="5" creationId="{FFE83277-AB46-0144-9427-962F352BDBF4}"/>
          </ac:picMkLst>
        </pc:picChg>
      </pc:sldChg>
      <pc:sldChg chg="addSp delSp modSp del mod ord setBg delDesignElem chgLayout">
        <pc:chgData name="Barney Lawrence" userId="993b92e47e495d54" providerId="LiveId" clId="{A34A86A0-94BF-4FFF-9BAC-1B57D52392E4}" dt="2022-10-09T11:20:26.812" v="513" actId="2696"/>
        <pc:sldMkLst>
          <pc:docMk/>
          <pc:sldMk cId="4062911790" sldId="311"/>
        </pc:sldMkLst>
        <pc:spChg chg="add del mod ord">
          <ac:chgData name="Barney Lawrence" userId="993b92e47e495d54" providerId="LiveId" clId="{A34A86A0-94BF-4FFF-9BAC-1B57D52392E4}" dt="2022-10-09T10:49:20.548" v="33" actId="478"/>
          <ac:spMkLst>
            <pc:docMk/>
            <pc:sldMk cId="4062911790" sldId="311"/>
            <ac:spMk id="2" creationId="{408A934E-F778-8EAB-7FC6-053AA363028A}"/>
          </ac:spMkLst>
        </pc:spChg>
        <pc:spChg chg="del">
          <ac:chgData name="Barney Lawrence" userId="993b92e47e495d54" providerId="LiveId" clId="{A34A86A0-94BF-4FFF-9BAC-1B57D52392E4}" dt="2022-10-09T10:35:08.096" v="11"/>
          <ac:spMkLst>
            <pc:docMk/>
            <pc:sldMk cId="4062911790" sldId="311"/>
            <ac:spMk id="11" creationId="{2C6334C2-F73F-4B3B-A626-DD5F69DF6ED0}"/>
          </ac:spMkLst>
        </pc:spChg>
      </pc:sldChg>
      <pc:sldChg chg="del">
        <pc:chgData name="Barney Lawrence" userId="993b92e47e495d54" providerId="LiveId" clId="{A34A86A0-94BF-4FFF-9BAC-1B57D52392E4}" dt="2022-10-09T10:51:42.201" v="44" actId="2696"/>
        <pc:sldMkLst>
          <pc:docMk/>
          <pc:sldMk cId="1182242608" sldId="312"/>
        </pc:sldMkLst>
      </pc:sldChg>
      <pc:sldChg chg="modSp del">
        <pc:chgData name="Barney Lawrence" userId="993b92e47e495d54" providerId="LiveId" clId="{A34A86A0-94BF-4FFF-9BAC-1B57D52392E4}" dt="2022-10-09T11:00:55.767" v="97" actId="47"/>
        <pc:sldMkLst>
          <pc:docMk/>
          <pc:sldMk cId="2882592218" sldId="313"/>
        </pc:sldMkLst>
        <pc:spChg chg="mod">
          <ac:chgData name="Barney Lawrence" userId="993b92e47e495d54" providerId="LiveId" clId="{A34A86A0-94BF-4FFF-9BAC-1B57D52392E4}" dt="2022-10-09T10:35:08.096" v="11"/>
          <ac:spMkLst>
            <pc:docMk/>
            <pc:sldMk cId="2882592218" sldId="313"/>
            <ac:spMk id="2" creationId="{EEC65317-A02A-CBB3-6854-B536631FFEAF}"/>
          </ac:spMkLst>
        </pc:spChg>
      </pc:sldChg>
      <pc:sldChg chg="addSp delSp modSp mod setBg modAnim delDesignElem chgLayout">
        <pc:chgData name="Barney Lawrence" userId="993b92e47e495d54" providerId="LiveId" clId="{A34A86A0-94BF-4FFF-9BAC-1B57D52392E4}" dt="2022-10-13T12:26:06.108" v="589" actId="1076"/>
        <pc:sldMkLst>
          <pc:docMk/>
          <pc:sldMk cId="1394441874" sldId="314"/>
        </pc:sldMkLst>
        <pc:spChg chg="add del mod ord">
          <ac:chgData name="Barney Lawrence" userId="993b92e47e495d54" providerId="LiveId" clId="{A34A86A0-94BF-4FFF-9BAC-1B57D52392E4}" dt="2022-10-09T10:40:40.518" v="15" actId="478"/>
          <ac:spMkLst>
            <pc:docMk/>
            <pc:sldMk cId="1394441874" sldId="314"/>
            <ac:spMk id="2" creationId="{D930FC8C-EF8A-9C43-FB7A-5E6D9CB7D127}"/>
          </ac:spMkLst>
        </pc:spChg>
        <pc:spChg chg="mod ord">
          <ac:chgData name="Barney Lawrence" userId="993b92e47e495d54" providerId="LiveId" clId="{A34A86A0-94BF-4FFF-9BAC-1B57D52392E4}" dt="2022-10-13T12:26:06.108" v="589" actId="1076"/>
          <ac:spMkLst>
            <pc:docMk/>
            <pc:sldMk cId="1394441874" sldId="314"/>
            <ac:spMk id="3" creationId="{41E698A8-CE5B-DD25-42B3-A5F3938E2EE2}"/>
          </ac:spMkLst>
        </pc:spChg>
        <pc:spChg chg="del">
          <ac:chgData name="Barney Lawrence" userId="993b92e47e495d54" providerId="LiveId" clId="{A34A86A0-94BF-4FFF-9BAC-1B57D52392E4}" dt="2022-10-09T10:35:08.096" v="11"/>
          <ac:spMkLst>
            <pc:docMk/>
            <pc:sldMk cId="1394441874" sldId="314"/>
            <ac:spMk id="10" creationId="{CF62D2A7-8207-488C-9F46-316BA81A16C8}"/>
          </ac:spMkLst>
        </pc:spChg>
        <pc:picChg chg="add mod modCrop">
          <ac:chgData name="Barney Lawrence" userId="993b92e47e495d54" providerId="LiveId" clId="{A34A86A0-94BF-4FFF-9BAC-1B57D52392E4}" dt="2022-10-09T11:33:00.310" v="560" actId="1076"/>
          <ac:picMkLst>
            <pc:docMk/>
            <pc:sldMk cId="1394441874" sldId="314"/>
            <ac:picMk id="2" creationId="{846B593E-749E-5B5F-7242-27C98433445D}"/>
          </ac:picMkLst>
        </pc:picChg>
        <pc:picChg chg="del">
          <ac:chgData name="Barney Lawrence" userId="993b92e47e495d54" providerId="LiveId" clId="{A34A86A0-94BF-4FFF-9BAC-1B57D52392E4}" dt="2022-10-09T11:31:23.704" v="549" actId="478"/>
          <ac:picMkLst>
            <pc:docMk/>
            <pc:sldMk cId="1394441874" sldId="314"/>
            <ac:picMk id="5" creationId="{2FC20014-9C05-8B43-577B-76C16CDAA17F}"/>
          </ac:picMkLst>
        </pc:picChg>
      </pc:sldChg>
      <pc:sldChg chg="del">
        <pc:chgData name="Barney Lawrence" userId="993b92e47e495d54" providerId="LiveId" clId="{A34A86A0-94BF-4FFF-9BAC-1B57D52392E4}" dt="2022-10-09T11:01:04.530" v="98" actId="47"/>
        <pc:sldMkLst>
          <pc:docMk/>
          <pc:sldMk cId="2424653100" sldId="315"/>
        </pc:sldMkLst>
      </pc:sldChg>
      <pc:sldChg chg="ord">
        <pc:chgData name="Barney Lawrence" userId="993b92e47e495d54" providerId="LiveId" clId="{A34A86A0-94BF-4FFF-9BAC-1B57D52392E4}" dt="2022-10-13T20:57:33.292" v="610"/>
        <pc:sldMkLst>
          <pc:docMk/>
          <pc:sldMk cId="3948175686" sldId="316"/>
        </pc:sldMkLst>
      </pc:sldChg>
      <pc:sldChg chg="modSp add mod setBg">
        <pc:chgData name="Barney Lawrence" userId="993b92e47e495d54" providerId="LiveId" clId="{A34A86A0-94BF-4FFF-9BAC-1B57D52392E4}" dt="2022-10-09T11:12:04.332" v="363"/>
        <pc:sldMkLst>
          <pc:docMk/>
          <pc:sldMk cId="3906584359" sldId="318"/>
        </pc:sldMkLst>
        <pc:spChg chg="mod">
          <ac:chgData name="Barney Lawrence" userId="993b92e47e495d54" providerId="LiveId" clId="{A34A86A0-94BF-4FFF-9BAC-1B57D52392E4}" dt="2022-10-09T11:04:57.087" v="177" actId="20577"/>
          <ac:spMkLst>
            <pc:docMk/>
            <pc:sldMk cId="3906584359" sldId="318"/>
            <ac:spMk id="2" creationId="{78C8A6AA-8A25-FD41-8ED7-4C81EF636741}"/>
          </ac:spMkLst>
        </pc:spChg>
        <pc:spChg chg="mod">
          <ac:chgData name="Barney Lawrence" userId="993b92e47e495d54" providerId="LiveId" clId="{A34A86A0-94BF-4FFF-9BAC-1B57D52392E4}" dt="2022-10-09T11:05:05.470" v="192" actId="20577"/>
          <ac:spMkLst>
            <pc:docMk/>
            <pc:sldMk cId="3906584359" sldId="318"/>
            <ac:spMk id="17" creationId="{AE966F23-201C-8842-B14E-134F8CCFE34F}"/>
          </ac:spMkLst>
        </pc:spChg>
        <pc:spChg chg="mod">
          <ac:chgData name="Barney Lawrence" userId="993b92e47e495d54" providerId="LiveId" clId="{A34A86A0-94BF-4FFF-9BAC-1B57D52392E4}" dt="2022-10-09T11:05:25.609" v="220" actId="20577"/>
          <ac:spMkLst>
            <pc:docMk/>
            <pc:sldMk cId="3906584359" sldId="318"/>
            <ac:spMk id="18" creationId="{51FB9B36-B184-2441-AF8F-48FDA3E37AA4}"/>
          </ac:spMkLst>
        </pc:spChg>
        <pc:spChg chg="mod">
          <ac:chgData name="Barney Lawrence" userId="993b92e47e495d54" providerId="LiveId" clId="{A34A86A0-94BF-4FFF-9BAC-1B57D52392E4}" dt="2022-10-09T11:05:37.984" v="239" actId="20577"/>
          <ac:spMkLst>
            <pc:docMk/>
            <pc:sldMk cId="3906584359" sldId="318"/>
            <ac:spMk id="19" creationId="{08DD5418-7806-8D43-9F8D-5C1CB7E52855}"/>
          </ac:spMkLst>
        </pc:spChg>
        <pc:spChg chg="mod">
          <ac:chgData name="Barney Lawrence" userId="993b92e47e495d54" providerId="LiveId" clId="{A34A86A0-94BF-4FFF-9BAC-1B57D52392E4}" dt="2022-10-09T11:05:45.639" v="257" actId="20577"/>
          <ac:spMkLst>
            <pc:docMk/>
            <pc:sldMk cId="3906584359" sldId="318"/>
            <ac:spMk id="20" creationId="{1D627992-BFD8-4744-B3DE-75117344FB99}"/>
          </ac:spMkLst>
        </pc:spChg>
      </pc:sldChg>
      <pc:sldChg chg="addSp delSp modSp add mod setBg modClrScheme chgLayout">
        <pc:chgData name="Barney Lawrence" userId="993b92e47e495d54" providerId="LiveId" clId="{A34A86A0-94BF-4FFF-9BAC-1B57D52392E4}" dt="2022-10-09T11:17:24.873" v="487" actId="166"/>
        <pc:sldMkLst>
          <pc:docMk/>
          <pc:sldMk cId="886874176" sldId="319"/>
        </pc:sldMkLst>
        <pc:spChg chg="mod ord">
          <ac:chgData name="Barney Lawrence" userId="993b92e47e495d54" providerId="LiveId" clId="{A34A86A0-94BF-4FFF-9BAC-1B57D52392E4}" dt="2022-10-09T11:13:52.911" v="391" actId="700"/>
          <ac:spMkLst>
            <pc:docMk/>
            <pc:sldMk cId="886874176" sldId="319"/>
            <ac:spMk id="2" creationId="{AEADCC9B-D507-6445-8B25-52BE472023F6}"/>
          </ac:spMkLst>
        </pc:spChg>
        <pc:spChg chg="mod ord">
          <ac:chgData name="Barney Lawrence" userId="993b92e47e495d54" providerId="LiveId" clId="{A34A86A0-94BF-4FFF-9BAC-1B57D52392E4}" dt="2022-10-09T11:13:52.911" v="391" actId="700"/>
          <ac:spMkLst>
            <pc:docMk/>
            <pc:sldMk cId="886874176" sldId="319"/>
            <ac:spMk id="3" creationId="{7F99F984-5EE3-D946-985F-107BD24A32D9}"/>
          </ac:spMkLst>
        </pc:spChg>
        <pc:spChg chg="del">
          <ac:chgData name="Barney Lawrence" userId="993b92e47e495d54" providerId="LiveId" clId="{A34A86A0-94BF-4FFF-9BAC-1B57D52392E4}" dt="2022-10-09T11:07:09.645" v="259" actId="478"/>
          <ac:spMkLst>
            <pc:docMk/>
            <pc:sldMk cId="886874176" sldId="319"/>
            <ac:spMk id="5" creationId="{9F42CBC0-B7F5-7640-B95A-C8228AED1A05}"/>
          </ac:spMkLst>
        </pc:spChg>
        <pc:spChg chg="del">
          <ac:chgData name="Barney Lawrence" userId="993b92e47e495d54" providerId="LiveId" clId="{A34A86A0-94BF-4FFF-9BAC-1B57D52392E4}" dt="2022-10-09T11:07:09.645" v="259" actId="478"/>
          <ac:spMkLst>
            <pc:docMk/>
            <pc:sldMk cId="886874176" sldId="319"/>
            <ac:spMk id="6" creationId="{33635C4D-5EAB-354D-9225-BC04B576C009}"/>
          </ac:spMkLst>
        </pc:spChg>
        <pc:spChg chg="del">
          <ac:chgData name="Barney Lawrence" userId="993b92e47e495d54" providerId="LiveId" clId="{A34A86A0-94BF-4FFF-9BAC-1B57D52392E4}" dt="2022-10-09T11:07:09.645" v="259" actId="478"/>
          <ac:spMkLst>
            <pc:docMk/>
            <pc:sldMk cId="886874176" sldId="319"/>
            <ac:spMk id="7" creationId="{81F9E485-670C-8F44-8C45-B464164BEA42}"/>
          </ac:spMkLst>
        </pc:spChg>
        <pc:spChg chg="mod ord">
          <ac:chgData name="Barney Lawrence" userId="993b92e47e495d54" providerId="LiveId" clId="{A34A86A0-94BF-4FFF-9BAC-1B57D52392E4}" dt="2022-10-09T11:13:52.911" v="391" actId="700"/>
          <ac:spMkLst>
            <pc:docMk/>
            <pc:sldMk cId="886874176" sldId="319"/>
            <ac:spMk id="8" creationId="{4177444F-EC04-6443-BB89-E14460A223D8}"/>
          </ac:spMkLst>
        </pc:spChg>
        <pc:spChg chg="add del mod">
          <ac:chgData name="Barney Lawrence" userId="993b92e47e495d54" providerId="LiveId" clId="{A34A86A0-94BF-4FFF-9BAC-1B57D52392E4}" dt="2022-10-09T11:07:15.209" v="260" actId="478"/>
          <ac:spMkLst>
            <pc:docMk/>
            <pc:sldMk cId="886874176" sldId="319"/>
            <ac:spMk id="9" creationId="{9725CE2A-F47C-D25F-C30B-8028A0500DDD}"/>
          </ac:spMkLst>
        </pc:spChg>
        <pc:spChg chg="mod ord">
          <ac:chgData name="Barney Lawrence" userId="993b92e47e495d54" providerId="LiveId" clId="{A34A86A0-94BF-4FFF-9BAC-1B57D52392E4}" dt="2022-10-09T11:13:52.911" v="391" actId="700"/>
          <ac:spMkLst>
            <pc:docMk/>
            <pc:sldMk cId="886874176" sldId="319"/>
            <ac:spMk id="10" creationId="{44070677-7761-B14E-83B4-073DA9F60352}"/>
          </ac:spMkLst>
        </pc:spChg>
        <pc:spChg chg="mod ord">
          <ac:chgData name="Barney Lawrence" userId="993b92e47e495d54" providerId="LiveId" clId="{A34A86A0-94BF-4FFF-9BAC-1B57D52392E4}" dt="2022-10-09T11:13:52.911" v="391" actId="700"/>
          <ac:spMkLst>
            <pc:docMk/>
            <pc:sldMk cId="886874176" sldId="319"/>
            <ac:spMk id="11" creationId="{72C2EFE8-9608-7346-9A4F-49484BC20A93}"/>
          </ac:spMkLst>
        </pc:spChg>
        <pc:spChg chg="add del mod">
          <ac:chgData name="Barney Lawrence" userId="993b92e47e495d54" providerId="LiveId" clId="{A34A86A0-94BF-4FFF-9BAC-1B57D52392E4}" dt="2022-10-09T11:07:16.789" v="261" actId="478"/>
          <ac:spMkLst>
            <pc:docMk/>
            <pc:sldMk cId="886874176" sldId="319"/>
            <ac:spMk id="17" creationId="{214C64CC-84E2-8E78-A329-1884E4306329}"/>
          </ac:spMkLst>
        </pc:spChg>
        <pc:spChg chg="mod ord">
          <ac:chgData name="Barney Lawrence" userId="993b92e47e495d54" providerId="LiveId" clId="{A34A86A0-94BF-4FFF-9BAC-1B57D52392E4}" dt="2022-10-09T11:13:52.911" v="391" actId="700"/>
          <ac:spMkLst>
            <pc:docMk/>
            <pc:sldMk cId="886874176" sldId="319"/>
            <ac:spMk id="18" creationId="{2AB2DBF1-DB5F-D242-B438-4B5B729AADB4}"/>
          </ac:spMkLst>
        </pc:spChg>
        <pc:spChg chg="add del mod">
          <ac:chgData name="Barney Lawrence" userId="993b92e47e495d54" providerId="LiveId" clId="{A34A86A0-94BF-4FFF-9BAC-1B57D52392E4}" dt="2022-10-09T11:07:18.001" v="262" actId="478"/>
          <ac:spMkLst>
            <pc:docMk/>
            <pc:sldMk cId="886874176" sldId="319"/>
            <ac:spMk id="20" creationId="{109C790F-860A-EF1C-2368-13EA813FE342}"/>
          </ac:spMkLst>
        </pc:spChg>
        <pc:spChg chg="add mod ord">
          <ac:chgData name="Barney Lawrence" userId="993b92e47e495d54" providerId="LiveId" clId="{A34A86A0-94BF-4FFF-9BAC-1B57D52392E4}" dt="2022-10-09T11:13:52.911" v="391" actId="700"/>
          <ac:spMkLst>
            <pc:docMk/>
            <pc:sldMk cId="886874176" sldId="319"/>
            <ac:spMk id="21" creationId="{D1907B5C-0027-E98D-9BE3-40A21C7C476A}"/>
          </ac:spMkLst>
        </pc:spChg>
        <pc:spChg chg="add mod ord">
          <ac:chgData name="Barney Lawrence" userId="993b92e47e495d54" providerId="LiveId" clId="{A34A86A0-94BF-4FFF-9BAC-1B57D52392E4}" dt="2022-10-09T11:13:52.911" v="391" actId="700"/>
          <ac:spMkLst>
            <pc:docMk/>
            <pc:sldMk cId="886874176" sldId="319"/>
            <ac:spMk id="22" creationId="{1CA50A32-34DC-82B6-CBC9-EB11F99516DE}"/>
          </ac:spMkLst>
        </pc:spChg>
        <pc:spChg chg="add mod ord">
          <ac:chgData name="Barney Lawrence" userId="993b92e47e495d54" providerId="LiveId" clId="{A34A86A0-94BF-4FFF-9BAC-1B57D52392E4}" dt="2022-10-09T11:13:52.911" v="391" actId="700"/>
          <ac:spMkLst>
            <pc:docMk/>
            <pc:sldMk cId="886874176" sldId="319"/>
            <ac:spMk id="23" creationId="{3991B109-5D67-74AF-59AF-DFED0A3E2B92}"/>
          </ac:spMkLst>
        </pc:spChg>
        <pc:spChg chg="add del mod">
          <ac:chgData name="Barney Lawrence" userId="993b92e47e495d54" providerId="LiveId" clId="{A34A86A0-94BF-4FFF-9BAC-1B57D52392E4}" dt="2022-10-09T11:09:30.206" v="351"/>
          <ac:spMkLst>
            <pc:docMk/>
            <pc:sldMk cId="886874176" sldId="319"/>
            <ac:spMk id="28" creationId="{B9700A15-6ACA-46A7-747C-623101E3E9FB}"/>
          </ac:spMkLst>
        </pc:spChg>
        <pc:spChg chg="add del mod">
          <ac:chgData name="Barney Lawrence" userId="993b92e47e495d54" providerId="LiveId" clId="{A34A86A0-94BF-4FFF-9BAC-1B57D52392E4}" dt="2022-10-09T11:09:46.919" v="355" actId="478"/>
          <ac:spMkLst>
            <pc:docMk/>
            <pc:sldMk cId="886874176" sldId="319"/>
            <ac:spMk id="30" creationId="{77154218-9438-A9A7-E1CF-07D9AFBB587A}"/>
          </ac:spMkLst>
        </pc:spChg>
        <pc:spChg chg="add mod">
          <ac:chgData name="Barney Lawrence" userId="993b92e47e495d54" providerId="LiveId" clId="{A34A86A0-94BF-4FFF-9BAC-1B57D52392E4}" dt="2022-10-09T11:17:16.234" v="485" actId="207"/>
          <ac:spMkLst>
            <pc:docMk/>
            <pc:sldMk cId="886874176" sldId="319"/>
            <ac:spMk id="33" creationId="{BE36DEB3-7FE6-6900-A715-BFFA8358940D}"/>
          </ac:spMkLst>
        </pc:spChg>
        <pc:picChg chg="del">
          <ac:chgData name="Barney Lawrence" userId="993b92e47e495d54" providerId="LiveId" clId="{A34A86A0-94BF-4FFF-9BAC-1B57D52392E4}" dt="2022-10-09T11:08:48.321" v="350" actId="478"/>
          <ac:picMkLst>
            <pc:docMk/>
            <pc:sldMk cId="886874176" sldId="319"/>
            <ac:picMk id="13" creationId="{F204E9F5-6050-4C42-ADC3-B865CB842845}"/>
          </ac:picMkLst>
        </pc:picChg>
        <pc:picChg chg="del">
          <ac:chgData name="Barney Lawrence" userId="993b92e47e495d54" providerId="LiveId" clId="{A34A86A0-94BF-4FFF-9BAC-1B57D52392E4}" dt="2022-10-09T11:07:09.645" v="259" actId="478"/>
          <ac:picMkLst>
            <pc:docMk/>
            <pc:sldMk cId="886874176" sldId="319"/>
            <ac:picMk id="14" creationId="{8619409C-887A-B848-A295-B00F174B384B}"/>
          </ac:picMkLst>
        </pc:picChg>
        <pc:picChg chg="del">
          <ac:chgData name="Barney Lawrence" userId="993b92e47e495d54" providerId="LiveId" clId="{A34A86A0-94BF-4FFF-9BAC-1B57D52392E4}" dt="2022-10-09T11:07:09.645" v="259" actId="478"/>
          <ac:picMkLst>
            <pc:docMk/>
            <pc:sldMk cId="886874176" sldId="319"/>
            <ac:picMk id="15" creationId="{3E7747AC-8AB1-AE40-9A6A-7B3246642D9C}"/>
          </ac:picMkLst>
        </pc:picChg>
        <pc:picChg chg="del">
          <ac:chgData name="Barney Lawrence" userId="993b92e47e495d54" providerId="LiveId" clId="{A34A86A0-94BF-4FFF-9BAC-1B57D52392E4}" dt="2022-10-09T11:07:09.645" v="259" actId="478"/>
          <ac:picMkLst>
            <pc:docMk/>
            <pc:sldMk cId="886874176" sldId="319"/>
            <ac:picMk id="16" creationId="{5F7B0E04-5A03-AD4C-91C3-E83005AE9D30}"/>
          </ac:picMkLst>
        </pc:picChg>
        <pc:picChg chg="add mod">
          <ac:chgData name="Barney Lawrence" userId="993b92e47e495d54" providerId="LiveId" clId="{A34A86A0-94BF-4FFF-9BAC-1B57D52392E4}" dt="2022-10-09T11:07:19.469" v="263"/>
          <ac:picMkLst>
            <pc:docMk/>
            <pc:sldMk cId="886874176" sldId="319"/>
            <ac:picMk id="24" creationId="{2E91F97D-0BC8-4A89-AF04-DB69E53582B9}"/>
          </ac:picMkLst>
        </pc:picChg>
        <pc:picChg chg="add mod">
          <ac:chgData name="Barney Lawrence" userId="993b92e47e495d54" providerId="LiveId" clId="{A34A86A0-94BF-4FFF-9BAC-1B57D52392E4}" dt="2022-10-09T11:07:19.469" v="263"/>
          <ac:picMkLst>
            <pc:docMk/>
            <pc:sldMk cId="886874176" sldId="319"/>
            <ac:picMk id="25" creationId="{97D1324B-A2E2-8E82-2E90-81AB752FD6BE}"/>
          </ac:picMkLst>
        </pc:picChg>
        <pc:picChg chg="add mod">
          <ac:chgData name="Barney Lawrence" userId="993b92e47e495d54" providerId="LiveId" clId="{A34A86A0-94BF-4FFF-9BAC-1B57D52392E4}" dt="2022-10-09T11:07:19.469" v="263"/>
          <ac:picMkLst>
            <pc:docMk/>
            <pc:sldMk cId="886874176" sldId="319"/>
            <ac:picMk id="26" creationId="{33AB28D0-7FBE-7197-FFF2-1649852E74CF}"/>
          </ac:picMkLst>
        </pc:picChg>
        <pc:picChg chg="add del mod">
          <ac:chgData name="Barney Lawrence" userId="993b92e47e495d54" providerId="LiveId" clId="{A34A86A0-94BF-4FFF-9BAC-1B57D52392E4}" dt="2022-10-09T11:09:44.675" v="354" actId="478"/>
          <ac:picMkLst>
            <pc:docMk/>
            <pc:sldMk cId="886874176" sldId="319"/>
            <ac:picMk id="29" creationId="{311FFA74-D770-B6CC-51C0-22D0F095DB8B}"/>
          </ac:picMkLst>
        </pc:picChg>
        <pc:picChg chg="add mod">
          <ac:chgData name="Barney Lawrence" userId="993b92e47e495d54" providerId="LiveId" clId="{A34A86A0-94BF-4FFF-9BAC-1B57D52392E4}" dt="2022-10-09T11:09:56.362" v="358" actId="1076"/>
          <ac:picMkLst>
            <pc:docMk/>
            <pc:sldMk cId="886874176" sldId="319"/>
            <ac:picMk id="31" creationId="{3D178B62-342E-83FB-05D5-CC66096102B1}"/>
          </ac:picMkLst>
        </pc:picChg>
        <pc:picChg chg="add mod ord">
          <ac:chgData name="Barney Lawrence" userId="993b92e47e495d54" providerId="LiveId" clId="{A34A86A0-94BF-4FFF-9BAC-1B57D52392E4}" dt="2022-10-09T11:17:24.873" v="487" actId="166"/>
          <ac:picMkLst>
            <pc:docMk/>
            <pc:sldMk cId="886874176" sldId="319"/>
            <ac:picMk id="32" creationId="{93B67636-62AF-F94B-46C3-4742AA12BF46}"/>
          </ac:picMkLst>
        </pc:picChg>
      </pc:sldChg>
      <pc:sldChg chg="addSp delSp modSp add mod setBg">
        <pc:chgData name="Barney Lawrence" userId="993b92e47e495d54" providerId="LiveId" clId="{A34A86A0-94BF-4FFF-9BAC-1B57D52392E4}" dt="2022-10-09T11:20:15.513" v="512" actId="1076"/>
        <pc:sldMkLst>
          <pc:docMk/>
          <pc:sldMk cId="4118828104" sldId="320"/>
        </pc:sldMkLst>
        <pc:spChg chg="del">
          <ac:chgData name="Barney Lawrence" userId="993b92e47e495d54" providerId="LiveId" clId="{A34A86A0-94BF-4FFF-9BAC-1B57D52392E4}" dt="2022-10-09T11:20:08.564" v="509" actId="478"/>
          <ac:spMkLst>
            <pc:docMk/>
            <pc:sldMk cId="4118828104" sldId="320"/>
            <ac:spMk id="2" creationId="{C527CB60-74E3-A041-9CE7-D7B61CA72CDF}"/>
          </ac:spMkLst>
        </pc:spChg>
        <pc:spChg chg="mod">
          <ac:chgData name="Barney Lawrence" userId="993b92e47e495d54" providerId="LiveId" clId="{A34A86A0-94BF-4FFF-9BAC-1B57D52392E4}" dt="2022-10-09T11:18:43.355" v="503" actId="20577"/>
          <ac:spMkLst>
            <pc:docMk/>
            <pc:sldMk cId="4118828104" sldId="320"/>
            <ac:spMk id="3" creationId="{3E3577B2-A7E4-824A-BCB3-D6B6A82E4FB4}"/>
          </ac:spMkLst>
        </pc:spChg>
        <pc:spChg chg="del">
          <ac:chgData name="Barney Lawrence" userId="993b92e47e495d54" providerId="LiveId" clId="{A34A86A0-94BF-4FFF-9BAC-1B57D52392E4}" dt="2022-10-09T11:19:33.483" v="504" actId="478"/>
          <ac:spMkLst>
            <pc:docMk/>
            <pc:sldMk cId="4118828104" sldId="320"/>
            <ac:spMk id="4" creationId="{698DBFA4-A612-6C4E-AC3D-4A3DCC486986}"/>
          </ac:spMkLst>
        </pc:spChg>
        <pc:spChg chg="del">
          <ac:chgData name="Barney Lawrence" userId="993b92e47e495d54" providerId="LiveId" clId="{A34A86A0-94BF-4FFF-9BAC-1B57D52392E4}" dt="2022-10-09T11:19:33.483" v="504" actId="478"/>
          <ac:spMkLst>
            <pc:docMk/>
            <pc:sldMk cId="4118828104" sldId="320"/>
            <ac:spMk id="5" creationId="{859F4520-1F9F-D847-A48D-918A451A7D3A}"/>
          </ac:spMkLst>
        </pc:spChg>
        <pc:spChg chg="del">
          <ac:chgData name="Barney Lawrence" userId="993b92e47e495d54" providerId="LiveId" clId="{A34A86A0-94BF-4FFF-9BAC-1B57D52392E4}" dt="2022-10-09T11:19:33.483" v="504" actId="478"/>
          <ac:spMkLst>
            <pc:docMk/>
            <pc:sldMk cId="4118828104" sldId="320"/>
            <ac:spMk id="6" creationId="{DEB714C9-C8B4-8940-8654-D6B116ED315E}"/>
          </ac:spMkLst>
        </pc:spChg>
        <pc:spChg chg="add del mod">
          <ac:chgData name="Barney Lawrence" userId="993b92e47e495d54" providerId="LiveId" clId="{A34A86A0-94BF-4FFF-9BAC-1B57D52392E4}" dt="2022-10-09T11:19:38.396" v="505" actId="478"/>
          <ac:spMkLst>
            <pc:docMk/>
            <pc:sldMk cId="4118828104" sldId="320"/>
            <ac:spMk id="8" creationId="{E54E8BAB-F4C7-5EC2-396D-D892EE5C730C}"/>
          </ac:spMkLst>
        </pc:spChg>
        <pc:spChg chg="add del mod">
          <ac:chgData name="Barney Lawrence" userId="993b92e47e495d54" providerId="LiveId" clId="{A34A86A0-94BF-4FFF-9BAC-1B57D52392E4}" dt="2022-10-09T11:19:38.396" v="505" actId="478"/>
          <ac:spMkLst>
            <pc:docMk/>
            <pc:sldMk cId="4118828104" sldId="320"/>
            <ac:spMk id="10" creationId="{54744021-17F0-4A29-5ABC-202203025979}"/>
          </ac:spMkLst>
        </pc:spChg>
        <pc:spChg chg="add del mod">
          <ac:chgData name="Barney Lawrence" userId="993b92e47e495d54" providerId="LiveId" clId="{A34A86A0-94BF-4FFF-9BAC-1B57D52392E4}" dt="2022-10-09T11:19:38.396" v="505" actId="478"/>
          <ac:spMkLst>
            <pc:docMk/>
            <pc:sldMk cId="4118828104" sldId="320"/>
            <ac:spMk id="12" creationId="{92BE126F-A56A-14D7-57EB-EC30CC249A71}"/>
          </ac:spMkLst>
        </pc:spChg>
        <pc:spChg chg="add mod">
          <ac:chgData name="Barney Lawrence" userId="993b92e47e495d54" providerId="LiveId" clId="{A34A86A0-94BF-4FFF-9BAC-1B57D52392E4}" dt="2022-10-09T11:19:47.606" v="508" actId="1076"/>
          <ac:spMkLst>
            <pc:docMk/>
            <pc:sldMk cId="4118828104" sldId="320"/>
            <ac:spMk id="13" creationId="{29236E9C-EFD7-B954-5080-0E40A40B921D}"/>
          </ac:spMkLst>
        </pc:spChg>
        <pc:spChg chg="add mod">
          <ac:chgData name="Barney Lawrence" userId="993b92e47e495d54" providerId="LiveId" clId="{A34A86A0-94BF-4FFF-9BAC-1B57D52392E4}" dt="2022-10-09T11:19:47.606" v="508" actId="1076"/>
          <ac:spMkLst>
            <pc:docMk/>
            <pc:sldMk cId="4118828104" sldId="320"/>
            <ac:spMk id="14" creationId="{CD0FE8A9-121C-5E26-57B1-701DA5A10480}"/>
          </ac:spMkLst>
        </pc:spChg>
        <pc:spChg chg="add mod">
          <ac:chgData name="Barney Lawrence" userId="993b92e47e495d54" providerId="LiveId" clId="{A34A86A0-94BF-4FFF-9BAC-1B57D52392E4}" dt="2022-10-09T11:19:47.606" v="508" actId="1076"/>
          <ac:spMkLst>
            <pc:docMk/>
            <pc:sldMk cId="4118828104" sldId="320"/>
            <ac:spMk id="15" creationId="{62A770FB-0824-D948-3EE5-8F3E7D094115}"/>
          </ac:spMkLst>
        </pc:spChg>
        <pc:spChg chg="add del mod">
          <ac:chgData name="Barney Lawrence" userId="993b92e47e495d54" providerId="LiveId" clId="{A34A86A0-94BF-4FFF-9BAC-1B57D52392E4}" dt="2022-10-09T11:20:10.837" v="510" actId="478"/>
          <ac:spMkLst>
            <pc:docMk/>
            <pc:sldMk cId="4118828104" sldId="320"/>
            <ac:spMk id="20" creationId="{59B04CD5-3901-7C3A-79FC-75DC2E7DEAE7}"/>
          </ac:spMkLst>
        </pc:spChg>
        <pc:picChg chg="add mod">
          <ac:chgData name="Barney Lawrence" userId="993b92e47e495d54" providerId="LiveId" clId="{A34A86A0-94BF-4FFF-9BAC-1B57D52392E4}" dt="2022-10-09T11:19:47.606" v="508" actId="1076"/>
          <ac:picMkLst>
            <pc:docMk/>
            <pc:sldMk cId="4118828104" sldId="320"/>
            <ac:picMk id="16" creationId="{26EF2A1E-1762-B9EF-B470-E4E127A5F627}"/>
          </ac:picMkLst>
        </pc:picChg>
        <pc:picChg chg="add mod">
          <ac:chgData name="Barney Lawrence" userId="993b92e47e495d54" providerId="LiveId" clId="{A34A86A0-94BF-4FFF-9BAC-1B57D52392E4}" dt="2022-10-09T11:19:47.606" v="508" actId="1076"/>
          <ac:picMkLst>
            <pc:docMk/>
            <pc:sldMk cId="4118828104" sldId="320"/>
            <ac:picMk id="17" creationId="{60B2C2A3-D685-2C74-9F67-350C11811077}"/>
          </ac:picMkLst>
        </pc:picChg>
        <pc:picChg chg="add mod">
          <ac:chgData name="Barney Lawrence" userId="993b92e47e495d54" providerId="LiveId" clId="{A34A86A0-94BF-4FFF-9BAC-1B57D52392E4}" dt="2022-10-09T11:19:47.606" v="508" actId="1076"/>
          <ac:picMkLst>
            <pc:docMk/>
            <pc:sldMk cId="4118828104" sldId="320"/>
            <ac:picMk id="18" creationId="{568F8380-A89E-B19E-BF63-49029A81196E}"/>
          </ac:picMkLst>
        </pc:picChg>
        <pc:picChg chg="add mod">
          <ac:chgData name="Barney Lawrence" userId="993b92e47e495d54" providerId="LiveId" clId="{A34A86A0-94BF-4FFF-9BAC-1B57D52392E4}" dt="2022-10-09T11:20:15.513" v="512" actId="1076"/>
          <ac:picMkLst>
            <pc:docMk/>
            <pc:sldMk cId="4118828104" sldId="320"/>
            <ac:picMk id="21" creationId="{A362A42D-8120-6CA7-1F5B-C2F8AEE2A330}"/>
          </ac:picMkLst>
        </pc:picChg>
      </pc:sldChg>
      <pc:sldChg chg="add setBg">
        <pc:chgData name="Barney Lawrence" userId="993b92e47e495d54" providerId="LiveId" clId="{A34A86A0-94BF-4FFF-9BAC-1B57D52392E4}" dt="2022-10-09T11:18:27.357" v="488"/>
        <pc:sldMkLst>
          <pc:docMk/>
          <pc:sldMk cId="3810910407" sldId="321"/>
        </pc:sldMkLst>
      </pc:sldChg>
      <pc:sldChg chg="addSp delSp modSp add mod ord setBg modClrScheme delDesignElem chgLayout">
        <pc:chgData name="Barney Lawrence" userId="993b92e47e495d54" providerId="LiveId" clId="{A34A86A0-94BF-4FFF-9BAC-1B57D52392E4}" dt="2022-10-13T12:09:37.060" v="577"/>
        <pc:sldMkLst>
          <pc:docMk/>
          <pc:sldMk cId="2930746284" sldId="322"/>
        </pc:sldMkLst>
        <pc:spChg chg="del mod ord">
          <ac:chgData name="Barney Lawrence" userId="993b92e47e495d54" providerId="LiveId" clId="{A34A86A0-94BF-4FFF-9BAC-1B57D52392E4}" dt="2022-10-09T11:30:01.698" v="542" actId="478"/>
          <ac:spMkLst>
            <pc:docMk/>
            <pc:sldMk cId="2930746284" sldId="322"/>
            <ac:spMk id="2" creationId="{191D348D-91CA-FB3E-4AE3-C87C625B9844}"/>
          </ac:spMkLst>
        </pc:spChg>
        <pc:spChg chg="add del mod">
          <ac:chgData name="Barney Lawrence" userId="993b92e47e495d54" providerId="LiveId" clId="{A34A86A0-94BF-4FFF-9BAC-1B57D52392E4}" dt="2022-10-09T11:30:05.060" v="543" actId="478"/>
          <ac:spMkLst>
            <pc:docMk/>
            <pc:sldMk cId="2930746284" sldId="322"/>
            <ac:spMk id="6" creationId="{DEA0B645-0CDC-7F2D-47CC-1FB71DA84E45}"/>
          </ac:spMkLst>
        </pc:spChg>
        <pc:spChg chg="add mod">
          <ac:chgData name="Barney Lawrence" userId="993b92e47e495d54" providerId="LiveId" clId="{A34A86A0-94BF-4FFF-9BAC-1B57D52392E4}" dt="2022-10-09T11:30:34.212" v="546" actId="1076"/>
          <ac:spMkLst>
            <pc:docMk/>
            <pc:sldMk cId="2930746284" sldId="322"/>
            <ac:spMk id="7" creationId="{301A15B5-1EC6-B4AF-E642-8398A4850F07}"/>
          </ac:spMkLst>
        </pc:spChg>
        <pc:spChg chg="del">
          <ac:chgData name="Barney Lawrence" userId="993b92e47e495d54" providerId="LiveId" clId="{A34A86A0-94BF-4FFF-9BAC-1B57D52392E4}" dt="2022-10-09T11:29:19.552" v="535"/>
          <ac:spMkLst>
            <pc:docMk/>
            <pc:sldMk cId="2930746284" sldId="322"/>
            <ac:spMk id="10" creationId="{E49CC64F-7275-4E33-961B-0C5CDC439875}"/>
          </ac:spMkLst>
        </pc:spChg>
        <pc:picChg chg="mod">
          <ac:chgData name="Barney Lawrence" userId="993b92e47e495d54" providerId="LiveId" clId="{A34A86A0-94BF-4FFF-9BAC-1B57D52392E4}" dt="2022-10-09T11:29:43.694" v="539" actId="1076"/>
          <ac:picMkLst>
            <pc:docMk/>
            <pc:sldMk cId="2930746284" sldId="322"/>
            <ac:picMk id="3" creationId="{F5EDAC20-D2C0-D4BC-1139-C0986EE92342}"/>
          </ac:picMkLst>
        </pc:picChg>
      </pc:sldChg>
      <pc:sldMasterChg chg="del delSldLayout">
        <pc:chgData name="Barney Lawrence" userId="993b92e47e495d54" providerId="LiveId" clId="{A34A86A0-94BF-4FFF-9BAC-1B57D52392E4}" dt="2022-10-09T10:51:42.201" v="44" actId="2696"/>
        <pc:sldMasterMkLst>
          <pc:docMk/>
          <pc:sldMasterMk cId="278436672" sldId="2147483660"/>
        </pc:sldMasterMkLst>
        <pc:sldLayoutChg chg="del">
          <pc:chgData name="Barney Lawrence" userId="993b92e47e495d54" providerId="LiveId" clId="{A34A86A0-94BF-4FFF-9BAC-1B57D52392E4}" dt="2022-10-09T10:51:42.201" v="44" actId="2696"/>
          <pc:sldLayoutMkLst>
            <pc:docMk/>
            <pc:sldMasterMk cId="278436672" sldId="2147483660"/>
            <pc:sldLayoutMk cId="3407783083" sldId="2147483661"/>
          </pc:sldLayoutMkLst>
        </pc:sldLayoutChg>
        <pc:sldLayoutChg chg="del">
          <pc:chgData name="Barney Lawrence" userId="993b92e47e495d54" providerId="LiveId" clId="{A34A86A0-94BF-4FFF-9BAC-1B57D52392E4}" dt="2022-10-09T10:51:42.201" v="44" actId="2696"/>
          <pc:sldLayoutMkLst>
            <pc:docMk/>
            <pc:sldMasterMk cId="278436672" sldId="2147483660"/>
            <pc:sldLayoutMk cId="1212676941" sldId="2147483662"/>
          </pc:sldLayoutMkLst>
        </pc:sldLayoutChg>
      </pc:sldMasterChg>
      <pc:sldMasterChg chg="delSldLayout">
        <pc:chgData name="Barney Lawrence" userId="993b92e47e495d54" providerId="LiveId" clId="{A34A86A0-94BF-4FFF-9BAC-1B57D52392E4}" dt="2022-10-09T11:00:55.767" v="97" actId="47"/>
        <pc:sldMasterMkLst>
          <pc:docMk/>
          <pc:sldMasterMk cId="898002717" sldId="2147483664"/>
        </pc:sldMasterMkLst>
        <pc:sldLayoutChg chg="del">
          <pc:chgData name="Barney Lawrence" userId="993b92e47e495d54" providerId="LiveId" clId="{A34A86A0-94BF-4FFF-9BAC-1B57D52392E4}" dt="2022-10-09T11:00:55.767" v="97" actId="47"/>
          <pc:sldLayoutMkLst>
            <pc:docMk/>
            <pc:sldMasterMk cId="898002717" sldId="2147483664"/>
            <pc:sldLayoutMk cId="926765483" sldId="214748368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2AED83-2622-4A87-98E5-41929B5F18BA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771D88-8CE8-4D25-9F5A-4239034550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6939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9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4.svg"/><Relationship Id="rId7" Type="http://schemas.openxmlformats.org/officeDocument/2006/relationships/image" Target="../media/image19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4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95257CC-89CF-8B42-B35F-1821834E5E2E}"/>
              </a:ext>
            </a:extLst>
          </p:cNvPr>
          <p:cNvSpPr/>
          <p:nvPr/>
        </p:nvSpPr>
        <p:spPr>
          <a:xfrm>
            <a:off x="0" y="18572"/>
            <a:ext cx="12192000" cy="6839427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A13DEB97-CA98-F64B-94A4-A309B88C1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7A40D8D-6172-2A4B-8BAF-FBC8AD247A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Session Title goes here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3C604D-DE78-654D-AE05-9880A68AB70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1145B4D-CDDC-A141-962C-D3A6C5DAAF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ADD311C-2B1E-7E4F-984B-5CE909C5D7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2615F9-6222-F34E-8DAC-4784780DE9B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BAEB0EF-D625-4D45-829D-8BAAC26342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542" y="476514"/>
            <a:ext cx="3529985" cy="11103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D1B286-D253-774E-B8AF-7718373030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C912B43-8153-9E48-B12F-3ADCA4099F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7436" y="334535"/>
            <a:ext cx="4768237" cy="633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0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BAB508-2049-044D-A5D7-E06D0673C1AC}"/>
              </a:ext>
            </a:extLst>
          </p:cNvPr>
          <p:cNvSpPr txBox="1"/>
          <p:nvPr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E4B61-0172-F648-BAC8-317EEB67A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930" y="0"/>
            <a:ext cx="55626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EF6BEB-41F7-824D-89C0-5D375788FE3B}"/>
              </a:ext>
            </a:extLst>
          </p:cNvPr>
          <p:cNvSpPr/>
          <p:nvPr/>
        </p:nvSpPr>
        <p:spPr>
          <a:xfrm>
            <a:off x="8126530" y="0"/>
            <a:ext cx="406547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919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601D55F-2F08-B849-A87B-63B0B257C3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094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919E6EB-CCDB-CB45-8C87-FB65080875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474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A633456F-903B-0242-9347-1DF5DABD8B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87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0290C00-4EDC-6F4A-9068-CCDEA6EFA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557" y="230239"/>
            <a:ext cx="1950144" cy="61342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068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47BDA34-53EF-DE46-B3ED-48673AA870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557" y="230239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6230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4492002"/>
            <a:ext cx="9753600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EFF692A-8D6C-EE49-9AE0-571826F1CE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4004" y="1290189"/>
            <a:ext cx="7623993" cy="239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395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 dirty="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08FCC3B-E136-9D4A-B87C-58552DCEE0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064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slide including Redgate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EFF692A-8D6C-EE49-9AE0-571826F1C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04" y="891590"/>
            <a:ext cx="7623993" cy="239815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530907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404A1EA-4284-C14B-BEE7-131E0906FB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5215084"/>
            <a:ext cx="12192000" cy="95368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268C9AD-EBC9-3049-B55E-9B6F5A0EC8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" y="5298593"/>
            <a:ext cx="12192000" cy="9536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79AAE0-2AF6-B049-A2CA-D929BA0E7B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6781" y="5920929"/>
            <a:ext cx="1780701" cy="42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5496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FD7DF-E15C-D572-ECFC-7971F6A862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9C5DC4-6044-E1AB-8EFD-58093BFB9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817B2-C35B-16A3-2284-D16429CA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E8DB-95FA-49CA-A357-C57BD60C1083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CB8D1-5BAB-A352-9D96-D8ABE4E84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97F8C-A3F7-B9F3-3230-31CDE1CE7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1892-D164-4803-9A0B-607E2636E9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5531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AEB030-6D69-444A-91BD-2A6CCC716C00}"/>
              </a:ext>
            </a:extLst>
          </p:cNvPr>
          <p:cNvSpPr/>
          <p:nvPr/>
        </p:nvSpPr>
        <p:spPr>
          <a:xfrm>
            <a:off x="0" y="18572"/>
            <a:ext cx="12192000" cy="6839427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78C34BA-89C2-E843-8A42-E0E973E54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4C4303D-24D8-0C48-8534-7D4F90E57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Session Title goes here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173C2FE-439C-504B-8A21-0A471598781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59422CC-1FF2-044C-B022-72564F9AFB0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535EFF6-1025-6640-AE23-96FB71F54E7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3BD0868-EB84-F847-98AA-8CB70FF9E09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D230B37-8C4B-974F-8839-BBB455F3EB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542" y="476514"/>
            <a:ext cx="3529985" cy="1110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DF74F1-3EF4-A94A-8613-21DBCF0377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30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bi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FirstName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rgbClr val="F2F2F2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tx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08585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400" b="0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About you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85A32D5-82BC-8243-A21F-A7FEE33FAEAE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24541" y="1933620"/>
            <a:ext cx="6035251" cy="40481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dirty="0" err="1"/>
              <a:t>SecondName</a:t>
            </a:r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61241A6-6E09-2241-89A2-765B6577E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48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10237F4-5BA9-4941-9A64-8DCF0DEE2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9393" y="282835"/>
            <a:ext cx="2418907" cy="24189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/>
        </p:nvSpPr>
        <p:spPr>
          <a:xfrm>
            <a:off x="424542" y="2849937"/>
            <a:ext cx="958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solidFill>
                  <a:schemeClr val="bg1"/>
                </a:solidFill>
                <a:latin typeface="IBM Plex Sans" panose="020B0503050203000203" pitchFamily="34" charset="77"/>
              </a:rPr>
              <a:t>Evaluate this session at:</a:t>
            </a:r>
            <a:endParaRPr lang="en-US" sz="3600" b="1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E4081F-E44B-FA48-BB8E-521074B70AEA}"/>
              </a:ext>
            </a:extLst>
          </p:cNvPr>
          <p:cNvSpPr txBox="1"/>
          <p:nvPr/>
        </p:nvSpPr>
        <p:spPr>
          <a:xfrm>
            <a:off x="424542" y="3510337"/>
            <a:ext cx="10995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www.PASSDataComminitySummit.com</a:t>
            </a:r>
            <a:r>
              <a:rPr lang="en-GB" sz="36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/evaluation</a:t>
            </a:r>
            <a:endParaRPr lang="en-US" sz="3600" b="0" i="0" dirty="0">
              <a:solidFill>
                <a:schemeClr val="bg1"/>
              </a:solidFill>
              <a:latin typeface="IBM Plex Sans" panose="020B0503050203000203" pitchFamily="34" charset="77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47D9DA39-36BD-8E49-A976-636CEBB38A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E17D78B-8A8F-764E-9781-65B72476A5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60885" y="5226519"/>
            <a:ext cx="3756001" cy="118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541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9787C4E-E72C-4349-9E85-A44A9A570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F386178-A690-AE48-B4A4-254A99486F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60885" y="5226519"/>
            <a:ext cx="3756001" cy="118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228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CB126BA-D297-1A41-84BE-DF01748B27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82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4D6B17-7F4B-2A48-907F-6DA54CEF1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10148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59F0E3-6643-7244-9CD7-28E5FA1D1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7182" y="6070600"/>
            <a:ext cx="2155343" cy="540214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F1904EC-DB1E-124C-8A9D-EED00AC593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6635418" y="-2458"/>
            <a:ext cx="5556582" cy="685683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865"/>
              <a:gd name="connsiteY0" fmla="*/ 10333 h 10333"/>
              <a:gd name="connsiteX1" fmla="*/ 2000 w 9865"/>
              <a:gd name="connsiteY1" fmla="*/ 333 h 10333"/>
              <a:gd name="connsiteX2" fmla="*/ 9865 w 9865"/>
              <a:gd name="connsiteY2" fmla="*/ 0 h 10333"/>
              <a:gd name="connsiteX3" fmla="*/ 8000 w 9865"/>
              <a:gd name="connsiteY3" fmla="*/ 10333 h 10333"/>
              <a:gd name="connsiteX4" fmla="*/ 0 w 9865"/>
              <a:gd name="connsiteY4" fmla="*/ 10333 h 10333"/>
              <a:gd name="connsiteX0" fmla="*/ 0 w 10000"/>
              <a:gd name="connsiteY0" fmla="*/ 10590 h 10590"/>
              <a:gd name="connsiteX1" fmla="*/ 2573 w 10000"/>
              <a:gd name="connsiteY1" fmla="*/ 0 h 10590"/>
              <a:gd name="connsiteX2" fmla="*/ 10000 w 10000"/>
              <a:gd name="connsiteY2" fmla="*/ 590 h 10590"/>
              <a:gd name="connsiteX3" fmla="*/ 8109 w 10000"/>
              <a:gd name="connsiteY3" fmla="*/ 10590 h 10590"/>
              <a:gd name="connsiteX4" fmla="*/ 0 w 10000"/>
              <a:gd name="connsiteY4" fmla="*/ 10590 h 10590"/>
              <a:gd name="connsiteX0" fmla="*/ 0 w 10000"/>
              <a:gd name="connsiteY0" fmla="*/ 10659 h 10659"/>
              <a:gd name="connsiteX1" fmla="*/ 2573 w 10000"/>
              <a:gd name="connsiteY1" fmla="*/ 69 h 10659"/>
              <a:gd name="connsiteX2" fmla="*/ 10000 w 10000"/>
              <a:gd name="connsiteY2" fmla="*/ 659 h 10659"/>
              <a:gd name="connsiteX3" fmla="*/ 8109 w 10000"/>
              <a:gd name="connsiteY3" fmla="*/ 10659 h 10659"/>
              <a:gd name="connsiteX4" fmla="*/ 0 w 10000"/>
              <a:gd name="connsiteY4" fmla="*/ 10659 h 10659"/>
              <a:gd name="connsiteX0" fmla="*/ 0 w 13230"/>
              <a:gd name="connsiteY0" fmla="*/ 11093 h 11093"/>
              <a:gd name="connsiteX1" fmla="*/ 2573 w 13230"/>
              <a:gd name="connsiteY1" fmla="*/ 503 h 11093"/>
              <a:gd name="connsiteX2" fmla="*/ 13230 w 13230"/>
              <a:gd name="connsiteY2" fmla="*/ 56 h 11093"/>
              <a:gd name="connsiteX3" fmla="*/ 8109 w 13230"/>
              <a:gd name="connsiteY3" fmla="*/ 11093 h 11093"/>
              <a:gd name="connsiteX4" fmla="*/ 0 w 13230"/>
              <a:gd name="connsiteY4" fmla="*/ 11093 h 11093"/>
              <a:gd name="connsiteX0" fmla="*/ 0 w 13273"/>
              <a:gd name="connsiteY0" fmla="*/ 11093 h 14026"/>
              <a:gd name="connsiteX1" fmla="*/ 2573 w 13273"/>
              <a:gd name="connsiteY1" fmla="*/ 503 h 14026"/>
              <a:gd name="connsiteX2" fmla="*/ 13230 w 13273"/>
              <a:gd name="connsiteY2" fmla="*/ 56 h 14026"/>
              <a:gd name="connsiteX3" fmla="*/ 13273 w 13273"/>
              <a:gd name="connsiteY3" fmla="*/ 14026 h 14026"/>
              <a:gd name="connsiteX4" fmla="*/ 0 w 13273"/>
              <a:gd name="connsiteY4" fmla="*/ 11093 h 14026"/>
              <a:gd name="connsiteX0" fmla="*/ 0 w 14228"/>
              <a:gd name="connsiteY0" fmla="*/ 14169 h 14169"/>
              <a:gd name="connsiteX1" fmla="*/ 3528 w 14228"/>
              <a:gd name="connsiteY1" fmla="*/ 503 h 14169"/>
              <a:gd name="connsiteX2" fmla="*/ 14185 w 14228"/>
              <a:gd name="connsiteY2" fmla="*/ 56 h 14169"/>
              <a:gd name="connsiteX3" fmla="*/ 14228 w 14228"/>
              <a:gd name="connsiteY3" fmla="*/ 14026 h 14169"/>
              <a:gd name="connsiteX4" fmla="*/ 0 w 14228"/>
              <a:gd name="connsiteY4" fmla="*/ 14169 h 14169"/>
              <a:gd name="connsiteX0" fmla="*/ 0 w 14384"/>
              <a:gd name="connsiteY0" fmla="*/ 13982 h 14026"/>
              <a:gd name="connsiteX1" fmla="*/ 3684 w 14384"/>
              <a:gd name="connsiteY1" fmla="*/ 503 h 14026"/>
              <a:gd name="connsiteX2" fmla="*/ 14341 w 14384"/>
              <a:gd name="connsiteY2" fmla="*/ 56 h 14026"/>
              <a:gd name="connsiteX3" fmla="*/ 14384 w 14384"/>
              <a:gd name="connsiteY3" fmla="*/ 14026 h 14026"/>
              <a:gd name="connsiteX4" fmla="*/ 0 w 14384"/>
              <a:gd name="connsiteY4" fmla="*/ 13982 h 14026"/>
              <a:gd name="connsiteX0" fmla="*/ 0 w 14376"/>
              <a:gd name="connsiteY0" fmla="*/ 13982 h 13987"/>
              <a:gd name="connsiteX1" fmla="*/ 3684 w 14376"/>
              <a:gd name="connsiteY1" fmla="*/ 503 h 13987"/>
              <a:gd name="connsiteX2" fmla="*/ 14341 w 14376"/>
              <a:gd name="connsiteY2" fmla="*/ 56 h 13987"/>
              <a:gd name="connsiteX3" fmla="*/ 14376 w 14376"/>
              <a:gd name="connsiteY3" fmla="*/ 13987 h 13987"/>
              <a:gd name="connsiteX4" fmla="*/ 0 w 14376"/>
              <a:gd name="connsiteY4" fmla="*/ 13982 h 13987"/>
              <a:gd name="connsiteX0" fmla="*/ 0 w 14376"/>
              <a:gd name="connsiteY0" fmla="*/ 13934 h 13939"/>
              <a:gd name="connsiteX1" fmla="*/ 7307 w 14376"/>
              <a:gd name="connsiteY1" fmla="*/ 3955 h 13939"/>
              <a:gd name="connsiteX2" fmla="*/ 14341 w 14376"/>
              <a:gd name="connsiteY2" fmla="*/ 8 h 13939"/>
              <a:gd name="connsiteX3" fmla="*/ 14376 w 14376"/>
              <a:gd name="connsiteY3" fmla="*/ 13939 h 13939"/>
              <a:gd name="connsiteX4" fmla="*/ 0 w 14376"/>
              <a:gd name="connsiteY4" fmla="*/ 13934 h 13939"/>
              <a:gd name="connsiteX0" fmla="*/ 0 w 14376"/>
              <a:gd name="connsiteY0" fmla="*/ 13947 h 13952"/>
              <a:gd name="connsiteX1" fmla="*/ 7307 w 14376"/>
              <a:gd name="connsiteY1" fmla="*/ 3968 h 13952"/>
              <a:gd name="connsiteX2" fmla="*/ 14341 w 14376"/>
              <a:gd name="connsiteY2" fmla="*/ 21 h 13952"/>
              <a:gd name="connsiteX3" fmla="*/ 14376 w 14376"/>
              <a:gd name="connsiteY3" fmla="*/ 13952 h 13952"/>
              <a:gd name="connsiteX4" fmla="*/ 0 w 14376"/>
              <a:gd name="connsiteY4" fmla="*/ 13947 h 13952"/>
              <a:gd name="connsiteX0" fmla="*/ 0 w 14376"/>
              <a:gd name="connsiteY0" fmla="*/ 13948 h 13953"/>
              <a:gd name="connsiteX1" fmla="*/ 7307 w 14376"/>
              <a:gd name="connsiteY1" fmla="*/ 3969 h 13953"/>
              <a:gd name="connsiteX2" fmla="*/ 14341 w 14376"/>
              <a:gd name="connsiteY2" fmla="*/ 22 h 13953"/>
              <a:gd name="connsiteX3" fmla="*/ 14376 w 14376"/>
              <a:gd name="connsiteY3" fmla="*/ 13953 h 13953"/>
              <a:gd name="connsiteX4" fmla="*/ 0 w 14376"/>
              <a:gd name="connsiteY4" fmla="*/ 13948 h 13953"/>
              <a:gd name="connsiteX0" fmla="*/ 0 w 14376"/>
              <a:gd name="connsiteY0" fmla="*/ 13652 h 13657"/>
              <a:gd name="connsiteX1" fmla="*/ 7307 w 14376"/>
              <a:gd name="connsiteY1" fmla="*/ 3673 h 13657"/>
              <a:gd name="connsiteX2" fmla="*/ 13922 w 14376"/>
              <a:gd name="connsiteY2" fmla="*/ 29 h 13657"/>
              <a:gd name="connsiteX3" fmla="*/ 14376 w 14376"/>
              <a:gd name="connsiteY3" fmla="*/ 13657 h 13657"/>
              <a:gd name="connsiteX4" fmla="*/ 0 w 14376"/>
              <a:gd name="connsiteY4" fmla="*/ 13652 h 13657"/>
              <a:gd name="connsiteX0" fmla="*/ 0 w 14376"/>
              <a:gd name="connsiteY0" fmla="*/ 13682 h 13687"/>
              <a:gd name="connsiteX1" fmla="*/ 7307 w 14376"/>
              <a:gd name="connsiteY1" fmla="*/ 3703 h 13687"/>
              <a:gd name="connsiteX2" fmla="*/ 14357 w 14376"/>
              <a:gd name="connsiteY2" fmla="*/ 27 h 13687"/>
              <a:gd name="connsiteX3" fmla="*/ 14376 w 14376"/>
              <a:gd name="connsiteY3" fmla="*/ 13687 h 13687"/>
              <a:gd name="connsiteX4" fmla="*/ 0 w 14376"/>
              <a:gd name="connsiteY4" fmla="*/ 13682 h 13687"/>
              <a:gd name="connsiteX0" fmla="*/ 0 w 14376"/>
              <a:gd name="connsiteY0" fmla="*/ 13960 h 13965"/>
              <a:gd name="connsiteX1" fmla="*/ 7307 w 14376"/>
              <a:gd name="connsiteY1" fmla="*/ 3981 h 13965"/>
              <a:gd name="connsiteX2" fmla="*/ 14365 w 14376"/>
              <a:gd name="connsiteY2" fmla="*/ 21 h 13965"/>
              <a:gd name="connsiteX3" fmla="*/ 14376 w 14376"/>
              <a:gd name="connsiteY3" fmla="*/ 13965 h 13965"/>
              <a:gd name="connsiteX4" fmla="*/ 0 w 14376"/>
              <a:gd name="connsiteY4" fmla="*/ 13960 h 13965"/>
              <a:gd name="connsiteX0" fmla="*/ 0 w 14376"/>
              <a:gd name="connsiteY0" fmla="*/ 13939 h 13944"/>
              <a:gd name="connsiteX1" fmla="*/ 7307 w 14376"/>
              <a:gd name="connsiteY1" fmla="*/ 3960 h 13944"/>
              <a:gd name="connsiteX2" fmla="*/ 14365 w 14376"/>
              <a:gd name="connsiteY2" fmla="*/ 0 h 13944"/>
              <a:gd name="connsiteX3" fmla="*/ 14376 w 14376"/>
              <a:gd name="connsiteY3" fmla="*/ 13944 h 13944"/>
              <a:gd name="connsiteX4" fmla="*/ 0 w 14376"/>
              <a:gd name="connsiteY4" fmla="*/ 13939 h 13944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76" h="13945">
                <a:moveTo>
                  <a:pt x="0" y="13940"/>
                </a:moveTo>
                <a:lnTo>
                  <a:pt x="7307" y="3961"/>
                </a:lnTo>
                <a:cubicBezTo>
                  <a:pt x="9054" y="1086"/>
                  <a:pt x="11232" y="-47"/>
                  <a:pt x="14365" y="1"/>
                </a:cubicBezTo>
                <a:cubicBezTo>
                  <a:pt x="14379" y="4658"/>
                  <a:pt x="14362" y="9288"/>
                  <a:pt x="14376" y="13945"/>
                </a:cubicBezTo>
                <a:lnTo>
                  <a:pt x="0" y="1394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76819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BAB508-2049-044D-A5D7-E06D0673C1AC}"/>
              </a:ext>
            </a:extLst>
          </p:cNvPr>
          <p:cNvSpPr txBox="1"/>
          <p:nvPr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B99AC33-1793-904B-BDB2-3196A47447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2563930" y="-2458"/>
            <a:ext cx="9628068" cy="6860458"/>
          </a:xfrm>
          <a:custGeom>
            <a:avLst/>
            <a:gdLst>
              <a:gd name="connsiteX0" fmla="*/ 5546749 w 9628068"/>
              <a:gd name="connsiteY0" fmla="*/ 0 h 6860458"/>
              <a:gd name="connsiteX1" fmla="*/ 9628068 w 9628068"/>
              <a:gd name="connsiteY1" fmla="*/ 0 h 6860458"/>
              <a:gd name="connsiteX2" fmla="*/ 9628068 w 9628068"/>
              <a:gd name="connsiteY2" fmla="*/ 6860458 h 6860458"/>
              <a:gd name="connsiteX3" fmla="*/ 5546749 w 9628068"/>
              <a:gd name="connsiteY3" fmla="*/ 6860458 h 6860458"/>
              <a:gd name="connsiteX4" fmla="*/ 5546749 w 9628068"/>
              <a:gd name="connsiteY4" fmla="*/ 6856826 h 6860458"/>
              <a:gd name="connsiteX5" fmla="*/ 0 w 9628068"/>
              <a:gd name="connsiteY5" fmla="*/ 6854372 h 6860458"/>
              <a:gd name="connsiteX6" fmla="*/ 2824287 w 9628068"/>
              <a:gd name="connsiteY6" fmla="*/ 1947645 h 6860458"/>
              <a:gd name="connsiteX7" fmla="*/ 5329551 w 9628068"/>
              <a:gd name="connsiteY7" fmla="*/ 2939 h 6860458"/>
              <a:gd name="connsiteX8" fmla="*/ 5546749 w 9628068"/>
              <a:gd name="connsiteY8" fmla="*/ 553 h 686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28068" h="6860458">
                <a:moveTo>
                  <a:pt x="5546749" y="0"/>
                </a:moveTo>
                <a:lnTo>
                  <a:pt x="9628068" y="0"/>
                </a:lnTo>
                <a:lnTo>
                  <a:pt x="9628068" y="6860458"/>
                </a:lnTo>
                <a:lnTo>
                  <a:pt x="5546749" y="6860458"/>
                </a:lnTo>
                <a:lnTo>
                  <a:pt x="5546749" y="6856826"/>
                </a:lnTo>
                <a:lnTo>
                  <a:pt x="0" y="6854372"/>
                </a:lnTo>
                <a:lnTo>
                  <a:pt x="2824287" y="1947645"/>
                </a:lnTo>
                <a:cubicBezTo>
                  <a:pt x="3457330" y="622345"/>
                  <a:pt x="4236791" y="49874"/>
                  <a:pt x="5329551" y="2939"/>
                </a:cubicBezTo>
                <a:lnTo>
                  <a:pt x="5546749" y="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929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98002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10" Type="http://schemas.openxmlformats.org/officeDocument/2006/relationships/image" Target="../media/image4.svg"/><Relationship Id="rId4" Type="http://schemas.openxmlformats.org/officeDocument/2006/relationships/image" Target="../media/image23.png"/><Relationship Id="rId9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toum-toum/14227676718/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8A6AA-8A25-FD41-8ED7-4C81EF636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Introduction to </a:t>
            </a:r>
            <a:br>
              <a:rPr lang="en-US" dirty="0"/>
            </a:br>
            <a:r>
              <a:rPr lang="en-US" dirty="0"/>
              <a:t>Window Functions</a:t>
            </a:r>
            <a:endParaRPr lang="en-US" b="0" dirty="0">
              <a:latin typeface="IBM Plex Sans Text" panose="020B0503050203000203" pitchFamily="34" charset="77"/>
            </a:endParaRPr>
          </a:p>
        </p:txBody>
      </p:sp>
      <p:sp>
        <p:nvSpPr>
          <p:cNvPr id="17" name="Content Placeholder 19">
            <a:extLst>
              <a:ext uri="{FF2B5EF4-FFF2-40B4-BE49-F238E27FC236}">
                <a16:creationId xmlns:a16="http://schemas.microsoft.com/office/drawing/2014/main" id="{AE966F23-201C-8842-B14E-134F8CCFE34F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Barney Lawrence</a:t>
            </a:r>
          </a:p>
        </p:txBody>
      </p:sp>
      <p:sp>
        <p:nvSpPr>
          <p:cNvPr id="18" name="Content Placeholder 20">
            <a:extLst>
              <a:ext uri="{FF2B5EF4-FFF2-40B4-BE49-F238E27FC236}">
                <a16:creationId xmlns:a16="http://schemas.microsoft.com/office/drawing/2014/main" id="{51FB9B36-B184-2441-AF8F-48FDA3E37AA4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He/Him</a:t>
            </a:r>
          </a:p>
        </p:txBody>
      </p:sp>
      <p:sp>
        <p:nvSpPr>
          <p:cNvPr id="19" name="Content Placeholder 21">
            <a:extLst>
              <a:ext uri="{FF2B5EF4-FFF2-40B4-BE49-F238E27FC236}">
                <a16:creationId xmlns:a16="http://schemas.microsoft.com/office/drawing/2014/main" id="{08DD5418-7806-8D43-9F8D-5C1CB7E5285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Senior Consultant</a:t>
            </a:r>
          </a:p>
        </p:txBody>
      </p:sp>
      <p:sp>
        <p:nvSpPr>
          <p:cNvPr id="20" name="Content Placeholder 22">
            <a:extLst>
              <a:ext uri="{FF2B5EF4-FFF2-40B4-BE49-F238E27FC236}">
                <a16:creationId xmlns:a16="http://schemas.microsoft.com/office/drawing/2014/main" id="{1D627992-BFD8-4744-B3DE-75117344FB9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Simpson Associates</a:t>
            </a:r>
          </a:p>
        </p:txBody>
      </p:sp>
    </p:spTree>
    <p:extLst>
      <p:ext uri="{BB962C8B-B14F-4D97-AF65-F5344CB8AC3E}">
        <p14:creationId xmlns:p14="http://schemas.microsoft.com/office/powerpoint/2010/main" val="3906584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948AF60-4DA6-4411-15CC-84A93532F9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026245"/>
              </p:ext>
            </p:extLst>
          </p:nvPr>
        </p:nvGraphicFramePr>
        <p:xfrm>
          <a:off x="325730" y="898702"/>
          <a:ext cx="1877822" cy="55640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240">
                  <a:extLst>
                    <a:ext uri="{9D8B030D-6E8A-4147-A177-3AD203B41FA5}">
                      <a16:colId xmlns:a16="http://schemas.microsoft.com/office/drawing/2014/main" val="3233497007"/>
                    </a:ext>
                  </a:extLst>
                </a:gridCol>
                <a:gridCol w="596265">
                  <a:extLst>
                    <a:ext uri="{9D8B030D-6E8A-4147-A177-3AD203B41FA5}">
                      <a16:colId xmlns:a16="http://schemas.microsoft.com/office/drawing/2014/main" val="3615241558"/>
                    </a:ext>
                  </a:extLst>
                </a:gridCol>
                <a:gridCol w="508317">
                  <a:extLst>
                    <a:ext uri="{9D8B030D-6E8A-4147-A177-3AD203B41FA5}">
                      <a16:colId xmlns:a16="http://schemas.microsoft.com/office/drawing/2014/main" val="2340765739"/>
                    </a:ext>
                  </a:extLst>
                </a:gridCol>
              </a:tblGrid>
              <a:tr h="372329">
                <a:tc>
                  <a:txBody>
                    <a:bodyPr/>
                    <a:lstStyle/>
                    <a:p>
                      <a:r>
                        <a:rPr lang="en-GB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90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808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681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757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4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630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798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73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6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73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698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245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461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798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251347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F1FE032-7A08-2A25-1C97-854C976D1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674748"/>
              </p:ext>
            </p:extLst>
          </p:nvPr>
        </p:nvGraphicFramePr>
        <p:xfrm>
          <a:off x="2262417" y="898702"/>
          <a:ext cx="1108697" cy="5564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697">
                  <a:extLst>
                    <a:ext uri="{9D8B030D-6E8A-4147-A177-3AD203B41FA5}">
                      <a16:colId xmlns:a16="http://schemas.microsoft.com/office/drawing/2014/main" val="3861452377"/>
                    </a:ext>
                  </a:extLst>
                </a:gridCol>
              </a:tblGrid>
              <a:tr h="370939">
                <a:tc>
                  <a:txBody>
                    <a:bodyPr/>
                    <a:lstStyle/>
                    <a:p>
                      <a:r>
                        <a:rPr lang="en-GB" dirty="0" err="1"/>
                        <a:t>SumOfNo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54882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16704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081438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147924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398050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93262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4777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149631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653943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682547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370979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132849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084281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917652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42961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B574189-163A-4DE6-A850-F2F7D49E04C1}"/>
              </a:ext>
            </a:extLst>
          </p:cNvPr>
          <p:cNvSpPr txBox="1"/>
          <p:nvPr/>
        </p:nvSpPr>
        <p:spPr>
          <a:xfrm>
            <a:off x="4411095" y="898701"/>
            <a:ext cx="761346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	OVER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                   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SumOfNo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4BDB32-043D-E2ED-A241-944B397C1BF6}"/>
              </a:ext>
            </a:extLst>
          </p:cNvPr>
          <p:cNvSpPr txBox="1"/>
          <p:nvPr/>
        </p:nvSpPr>
        <p:spPr>
          <a:xfrm>
            <a:off x="4411095" y="898701"/>
            <a:ext cx="7613460" cy="34163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	OVER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SumOfNo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3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74AF85-31B9-7419-3B7A-C3CC8DABCD97}"/>
              </a:ext>
            </a:extLst>
          </p:cNvPr>
          <p:cNvSpPr txBox="1"/>
          <p:nvPr/>
        </p:nvSpPr>
        <p:spPr>
          <a:xfrm>
            <a:off x="4411095" y="898701"/>
            <a:ext cx="774394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	OVER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SumOfNo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TotalNo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3600" dirty="0"/>
          </a:p>
        </p:txBody>
      </p:sp>
      <p:graphicFrame>
        <p:nvGraphicFramePr>
          <p:cNvPr id="14" name="Table 3">
            <a:extLst>
              <a:ext uri="{FF2B5EF4-FFF2-40B4-BE49-F238E27FC236}">
                <a16:creationId xmlns:a16="http://schemas.microsoft.com/office/drawing/2014/main" id="{26EE9CFB-9205-5F5D-96FA-4952647FDB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194845"/>
              </p:ext>
            </p:extLst>
          </p:nvPr>
        </p:nvGraphicFramePr>
        <p:xfrm>
          <a:off x="3429979" y="898701"/>
          <a:ext cx="922251" cy="5564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2251">
                  <a:extLst>
                    <a:ext uri="{9D8B030D-6E8A-4147-A177-3AD203B41FA5}">
                      <a16:colId xmlns:a16="http://schemas.microsoft.com/office/drawing/2014/main" val="3861452377"/>
                    </a:ext>
                  </a:extLst>
                </a:gridCol>
              </a:tblGrid>
              <a:tr h="370939">
                <a:tc>
                  <a:txBody>
                    <a:bodyPr/>
                    <a:lstStyle/>
                    <a:p>
                      <a:r>
                        <a:rPr lang="en-GB" dirty="0" err="1"/>
                        <a:t>TotalNo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54882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16704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081438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147924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398050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93262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4777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149631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653943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682547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370979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132849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084281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917652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429611"/>
                  </a:ext>
                </a:extLst>
              </a:tr>
            </a:tbl>
          </a:graphicData>
        </a:graphic>
      </p:graphicFrame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E45CC8D2-7A40-60FC-F9AE-45467F89B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324613"/>
              </p:ext>
            </p:extLst>
          </p:nvPr>
        </p:nvGraphicFramePr>
        <p:xfrm>
          <a:off x="325730" y="3866901"/>
          <a:ext cx="1877822" cy="259588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773240">
                  <a:extLst>
                    <a:ext uri="{9D8B030D-6E8A-4147-A177-3AD203B41FA5}">
                      <a16:colId xmlns:a16="http://schemas.microsoft.com/office/drawing/2014/main" val="3233497007"/>
                    </a:ext>
                  </a:extLst>
                </a:gridCol>
                <a:gridCol w="596265">
                  <a:extLst>
                    <a:ext uri="{9D8B030D-6E8A-4147-A177-3AD203B41FA5}">
                      <a16:colId xmlns:a16="http://schemas.microsoft.com/office/drawing/2014/main" val="3615241558"/>
                    </a:ext>
                  </a:extLst>
                </a:gridCol>
                <a:gridCol w="508317">
                  <a:extLst>
                    <a:ext uri="{9D8B030D-6E8A-4147-A177-3AD203B41FA5}">
                      <a16:colId xmlns:a16="http://schemas.microsoft.com/office/drawing/2014/main" val="2340765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6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73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698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245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5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461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6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798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7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251347"/>
                  </a:ext>
                </a:extLst>
              </a:tr>
            </a:tbl>
          </a:graphicData>
        </a:graphic>
      </p:graphicFrame>
      <p:graphicFrame>
        <p:nvGraphicFramePr>
          <p:cNvPr id="16" name="Table 3">
            <a:extLst>
              <a:ext uri="{FF2B5EF4-FFF2-40B4-BE49-F238E27FC236}">
                <a16:creationId xmlns:a16="http://schemas.microsoft.com/office/drawing/2014/main" id="{A3CD5A78-4472-F8D2-42EB-FFB30C4BF0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66312"/>
              </p:ext>
            </p:extLst>
          </p:nvPr>
        </p:nvGraphicFramePr>
        <p:xfrm>
          <a:off x="2262416" y="3866901"/>
          <a:ext cx="1108697" cy="2596573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108697">
                  <a:extLst>
                    <a:ext uri="{9D8B030D-6E8A-4147-A177-3AD203B41FA5}">
                      <a16:colId xmlns:a16="http://schemas.microsoft.com/office/drawing/2014/main" val="3861452377"/>
                    </a:ext>
                  </a:extLst>
                </a:gridCol>
              </a:tblGrid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16704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081438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147924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398050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93262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4777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149631"/>
                  </a:ext>
                </a:extLst>
              </a:tr>
            </a:tbl>
          </a:graphicData>
        </a:graphic>
      </p:graphicFrame>
      <p:graphicFrame>
        <p:nvGraphicFramePr>
          <p:cNvPr id="17" name="Table 3">
            <a:extLst>
              <a:ext uri="{FF2B5EF4-FFF2-40B4-BE49-F238E27FC236}">
                <a16:creationId xmlns:a16="http://schemas.microsoft.com/office/drawing/2014/main" id="{331D8FE7-1F9A-BAFB-DB7A-F6092B532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688460"/>
              </p:ext>
            </p:extLst>
          </p:nvPr>
        </p:nvGraphicFramePr>
        <p:xfrm>
          <a:off x="3429979" y="3872667"/>
          <a:ext cx="922251" cy="2596573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922251">
                  <a:extLst>
                    <a:ext uri="{9D8B030D-6E8A-4147-A177-3AD203B41FA5}">
                      <a16:colId xmlns:a16="http://schemas.microsoft.com/office/drawing/2014/main" val="3861452377"/>
                    </a:ext>
                  </a:extLst>
                </a:gridCol>
              </a:tblGrid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653943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682547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370979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132849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084281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917652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429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554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02BE8DF-8473-2109-13E3-0616F22932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811804"/>
              </p:ext>
            </p:extLst>
          </p:nvPr>
        </p:nvGraphicFramePr>
        <p:xfrm>
          <a:off x="545205" y="796939"/>
          <a:ext cx="3408610" cy="5562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92947">
                  <a:extLst>
                    <a:ext uri="{9D8B030D-6E8A-4147-A177-3AD203B41FA5}">
                      <a16:colId xmlns:a16="http://schemas.microsoft.com/office/drawing/2014/main" val="1077969175"/>
                    </a:ext>
                  </a:extLst>
                </a:gridCol>
                <a:gridCol w="815663">
                  <a:extLst>
                    <a:ext uri="{9D8B030D-6E8A-4147-A177-3AD203B41FA5}">
                      <a16:colId xmlns:a16="http://schemas.microsoft.com/office/drawing/2014/main" val="799279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APPROX_COUNT_DISTINCT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2557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62572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CHECKSUM_AGG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2448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0917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COUNT_BIG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42980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GROUPING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15292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GROUPING_ID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47331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9214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99400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STDEV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37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STDEVP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58317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STRING_AGG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7971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2948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05664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VARP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05541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7253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8EA6FD-F64A-D806-7D4B-F39A2C7246C9}"/>
              </a:ext>
            </a:extLst>
          </p:cNvPr>
          <p:cNvSpPr txBox="1"/>
          <p:nvPr/>
        </p:nvSpPr>
        <p:spPr>
          <a:xfrm>
            <a:off x="7455778" y="781211"/>
            <a:ext cx="4519769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b="1" dirty="0">
                <a:latin typeface="+mj-lt"/>
                <a:ea typeface="+mj-ea"/>
                <a:cs typeface="+mj-cs"/>
              </a:rPr>
              <a:t>Ranking Functions</a:t>
            </a:r>
          </a:p>
        </p:txBody>
      </p:sp>
      <p:pic>
        <p:nvPicPr>
          <p:cNvPr id="5" name="Picture 4" descr="Owl standing on top of a numbered stepped wall">
            <a:extLst>
              <a:ext uri="{FF2B5EF4-FFF2-40B4-BE49-F238E27FC236}">
                <a16:creationId xmlns:a16="http://schemas.microsoft.com/office/drawing/2014/main" id="{D787661B-1E21-CA28-4E07-38215DAD36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1" r="18439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84968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0E59C69-C960-8CD8-8993-E6EE61498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342026"/>
              </p:ext>
            </p:extLst>
          </p:nvPr>
        </p:nvGraphicFramePr>
        <p:xfrm>
          <a:off x="597974" y="1253328"/>
          <a:ext cx="1772538" cy="4351343"/>
        </p:xfrm>
        <a:graphic>
          <a:graphicData uri="http://schemas.openxmlformats.org/drawingml/2006/table">
            <a:tbl>
              <a:tblPr/>
              <a:tblGrid>
                <a:gridCol w="590846">
                  <a:extLst>
                    <a:ext uri="{9D8B030D-6E8A-4147-A177-3AD203B41FA5}">
                      <a16:colId xmlns:a16="http://schemas.microsoft.com/office/drawing/2014/main" val="3618252697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1091138392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1708288073"/>
                    </a:ext>
                  </a:extLst>
                </a:gridCol>
              </a:tblGrid>
              <a:tr h="295423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Week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616988"/>
                  </a:ext>
                </a:extLst>
              </a:tr>
              <a:tr h="295423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76996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464171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50161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660822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10132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69311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988755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723778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13452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293272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98398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72809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525807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95314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7D5EB9D-1E97-CADD-F2EC-D81EF223A449}"/>
              </a:ext>
            </a:extLst>
          </p:cNvPr>
          <p:cNvSpPr txBox="1"/>
          <p:nvPr/>
        </p:nvSpPr>
        <p:spPr>
          <a:xfrm>
            <a:off x="3249880" y="640368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FF00FF"/>
                </a:solidFill>
                <a:latin typeface="Consolas" panose="020B0609020204030204" pitchFamily="49" charset="0"/>
              </a:rPr>
              <a:t>ROW_NUMBER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36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endParaRPr lang="en-GB" sz="36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	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No_RN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GB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D217CA-5A2E-7AC5-9393-48EF20BBC779}"/>
              </a:ext>
            </a:extLst>
          </p:cNvPr>
          <p:cNvSpPr txBox="1"/>
          <p:nvPr/>
        </p:nvSpPr>
        <p:spPr>
          <a:xfrm>
            <a:off x="3249880" y="640368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FF00FF"/>
                </a:solidFill>
                <a:latin typeface="Consolas" panose="020B0609020204030204" pitchFamily="49" charset="0"/>
              </a:rPr>
              <a:t>ROW_NUMBER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endParaRPr lang="en-GB" sz="3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lvl="2"/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	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No_RN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GB" sz="3600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DEA6B55-B1FF-CB2F-13AA-4B2CCAF4B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482003"/>
              </p:ext>
            </p:extLst>
          </p:nvPr>
        </p:nvGraphicFramePr>
        <p:xfrm>
          <a:off x="601933" y="1253327"/>
          <a:ext cx="2446067" cy="4351343"/>
        </p:xfrm>
        <a:graphic>
          <a:graphicData uri="http://schemas.openxmlformats.org/drawingml/2006/table">
            <a:tbl>
              <a:tblPr/>
              <a:tblGrid>
                <a:gridCol w="590846">
                  <a:extLst>
                    <a:ext uri="{9D8B030D-6E8A-4147-A177-3AD203B41FA5}">
                      <a16:colId xmlns:a16="http://schemas.microsoft.com/office/drawing/2014/main" val="610716261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3827057912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255392812"/>
                    </a:ext>
                  </a:extLst>
                </a:gridCol>
                <a:gridCol w="673529">
                  <a:extLst>
                    <a:ext uri="{9D8B030D-6E8A-4147-A177-3AD203B41FA5}">
                      <a16:colId xmlns:a16="http://schemas.microsoft.com/office/drawing/2014/main" val="2177211941"/>
                    </a:ext>
                  </a:extLst>
                </a:gridCol>
              </a:tblGrid>
              <a:tr h="295423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Week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No_RN</a:t>
                      </a:r>
                      <a:endParaRPr lang="en-GB" sz="17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758710"/>
                  </a:ext>
                </a:extLst>
              </a:tr>
              <a:tr h="295423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25765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873626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360846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22368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768338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895501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65505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041952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02992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23072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782401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54682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48943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8615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978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7D5EB9D-1E97-CADD-F2EC-D81EF223A449}"/>
              </a:ext>
            </a:extLst>
          </p:cNvPr>
          <p:cNvSpPr txBox="1"/>
          <p:nvPr/>
        </p:nvSpPr>
        <p:spPr>
          <a:xfrm>
            <a:off x="3249880" y="640368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FF00FF"/>
                </a:solidFill>
                <a:latin typeface="Consolas" panose="020B0609020204030204" pitchFamily="49" charset="0"/>
              </a:rPr>
              <a:t>ROW_NUMBER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endParaRPr lang="en-GB" sz="3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lvl="2"/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	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No_RN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endParaRPr lang="en-GB" sz="3600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DEA6B55-B1FF-CB2F-13AA-4B2CCAF4B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44001"/>
              </p:ext>
            </p:extLst>
          </p:nvPr>
        </p:nvGraphicFramePr>
        <p:xfrm>
          <a:off x="597974" y="1253328"/>
          <a:ext cx="2446067" cy="4351343"/>
        </p:xfrm>
        <a:graphic>
          <a:graphicData uri="http://schemas.openxmlformats.org/drawingml/2006/table">
            <a:tbl>
              <a:tblPr/>
              <a:tblGrid>
                <a:gridCol w="590846">
                  <a:extLst>
                    <a:ext uri="{9D8B030D-6E8A-4147-A177-3AD203B41FA5}">
                      <a16:colId xmlns:a16="http://schemas.microsoft.com/office/drawing/2014/main" val="610716261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3827057912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255392812"/>
                    </a:ext>
                  </a:extLst>
                </a:gridCol>
                <a:gridCol w="673529">
                  <a:extLst>
                    <a:ext uri="{9D8B030D-6E8A-4147-A177-3AD203B41FA5}">
                      <a16:colId xmlns:a16="http://schemas.microsoft.com/office/drawing/2014/main" val="2177211941"/>
                    </a:ext>
                  </a:extLst>
                </a:gridCol>
              </a:tblGrid>
              <a:tr h="295423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Week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No_RN</a:t>
                      </a:r>
                      <a:endParaRPr lang="en-GB" sz="17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758710"/>
                  </a:ext>
                </a:extLst>
              </a:tr>
              <a:tr h="295423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25765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873626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360846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22368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768338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895501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65505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041952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02992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23072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782401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54682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48943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86157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82A6D5F-7519-7DA6-5F82-F885934C3653}"/>
              </a:ext>
            </a:extLst>
          </p:cNvPr>
          <p:cNvSpPr txBox="1"/>
          <p:nvPr/>
        </p:nvSpPr>
        <p:spPr>
          <a:xfrm>
            <a:off x="4172197" y="28475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[week] </a:t>
            </a:r>
            <a:endParaRPr lang="en-GB" sz="36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23326C3-0452-D572-A790-490B147BF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461612"/>
              </p:ext>
            </p:extLst>
          </p:nvPr>
        </p:nvGraphicFramePr>
        <p:xfrm>
          <a:off x="597974" y="1253327"/>
          <a:ext cx="2440449" cy="4351343"/>
        </p:xfrm>
        <a:graphic>
          <a:graphicData uri="http://schemas.openxmlformats.org/drawingml/2006/table">
            <a:tbl>
              <a:tblPr/>
              <a:tblGrid>
                <a:gridCol w="590846">
                  <a:extLst>
                    <a:ext uri="{9D8B030D-6E8A-4147-A177-3AD203B41FA5}">
                      <a16:colId xmlns:a16="http://schemas.microsoft.com/office/drawing/2014/main" val="2798990332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414983037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3191495672"/>
                    </a:ext>
                  </a:extLst>
                </a:gridCol>
                <a:gridCol w="667911">
                  <a:extLst>
                    <a:ext uri="{9D8B030D-6E8A-4147-A177-3AD203B41FA5}">
                      <a16:colId xmlns:a16="http://schemas.microsoft.com/office/drawing/2014/main" val="1145682695"/>
                    </a:ext>
                  </a:extLst>
                </a:gridCol>
              </a:tblGrid>
              <a:tr h="295423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Week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No_RN</a:t>
                      </a:r>
                      <a:endParaRPr lang="en-GB" sz="17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932281"/>
                  </a:ext>
                </a:extLst>
              </a:tr>
              <a:tr h="295423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4240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519876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9769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26055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283635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13570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604935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262222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692199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00137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648022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947446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72038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056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293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89E898D-E528-C104-7DE0-6F131F12C2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10895"/>
              </p:ext>
            </p:extLst>
          </p:nvPr>
        </p:nvGraphicFramePr>
        <p:xfrm>
          <a:off x="597974" y="1253329"/>
          <a:ext cx="2369623" cy="4351342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1807045263"/>
                    </a:ext>
                  </a:extLst>
                </a:gridCol>
                <a:gridCol w="430280">
                  <a:extLst>
                    <a:ext uri="{9D8B030D-6E8A-4147-A177-3AD203B41FA5}">
                      <a16:colId xmlns:a16="http://schemas.microsoft.com/office/drawing/2014/main" val="1520817653"/>
                    </a:ext>
                  </a:extLst>
                </a:gridCol>
                <a:gridCol w="502276">
                  <a:extLst>
                    <a:ext uri="{9D8B030D-6E8A-4147-A177-3AD203B41FA5}">
                      <a16:colId xmlns:a16="http://schemas.microsoft.com/office/drawing/2014/main" val="3464404845"/>
                    </a:ext>
                  </a:extLst>
                </a:gridCol>
                <a:gridCol w="566670">
                  <a:extLst>
                    <a:ext uri="{9D8B030D-6E8A-4147-A177-3AD203B41FA5}">
                      <a16:colId xmlns:a16="http://schemas.microsoft.com/office/drawing/2014/main" val="7013742"/>
                    </a:ext>
                  </a:extLst>
                </a:gridCol>
                <a:gridCol w="489397">
                  <a:extLst>
                    <a:ext uri="{9D8B030D-6E8A-4147-A177-3AD203B41FA5}">
                      <a16:colId xmlns:a16="http://schemas.microsoft.com/office/drawing/2014/main" val="1170474401"/>
                    </a:ext>
                  </a:extLst>
                </a:gridCol>
              </a:tblGrid>
              <a:tr h="537868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Row</a:t>
                      </a:r>
                      <a:b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Dense</a:t>
                      </a:r>
                      <a:b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Ntile</a:t>
                      </a:r>
                      <a:b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682137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93775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630656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667599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062164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667757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041529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224950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430218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214699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045642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052298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495968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359998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5824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46ED7ED-126B-C372-DDF7-A39D12AF574A}"/>
              </a:ext>
            </a:extLst>
          </p:cNvPr>
          <p:cNvSpPr txBox="1"/>
          <p:nvPr/>
        </p:nvSpPr>
        <p:spPr>
          <a:xfrm>
            <a:off x="3022241" y="637126"/>
            <a:ext cx="910536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ROW_NUMBER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RowNo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RANK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Rank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DENSE_RANK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DenseRank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NTILE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4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NTile4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100267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47F5385-9B36-BA34-DDD4-8A7FC1A16102}"/>
              </a:ext>
            </a:extLst>
          </p:cNvPr>
          <p:cNvSpPr txBox="1"/>
          <p:nvPr/>
        </p:nvSpPr>
        <p:spPr>
          <a:xfrm>
            <a:off x="7473448" y="539886"/>
            <a:ext cx="4087306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 dirty="0">
                <a:latin typeface="+mj-lt"/>
                <a:ea typeface="+mj-ea"/>
                <a:cs typeface="+mj-cs"/>
              </a:rPr>
              <a:t>Analytic Functions</a:t>
            </a:r>
          </a:p>
        </p:txBody>
      </p:sp>
      <p:pic>
        <p:nvPicPr>
          <p:cNvPr id="5" name="Picture 4" descr="Hand opening blinds">
            <a:extLst>
              <a:ext uri="{FF2B5EF4-FFF2-40B4-BE49-F238E27FC236}">
                <a16:creationId xmlns:a16="http://schemas.microsoft.com/office/drawing/2014/main" id="{659B4EA9-B307-6051-B4B6-F5CC9D4E51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9" r="4946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35781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59FEE1-AE8E-F37A-D246-37504E048315}"/>
              </a:ext>
            </a:extLst>
          </p:cNvPr>
          <p:cNvSpPr txBox="1"/>
          <p:nvPr/>
        </p:nvSpPr>
        <p:spPr>
          <a:xfrm>
            <a:off x="545206" y="1193013"/>
            <a:ext cx="373058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CUME_DIST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FIRST_VALUE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LAG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LAST_VALUE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LEAD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PERCENT_RANK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PERCENTILE_CONT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PERCENTILE_DISC</a:t>
            </a:r>
          </a:p>
        </p:txBody>
      </p:sp>
    </p:spTree>
    <p:extLst>
      <p:ext uri="{BB962C8B-B14F-4D97-AF65-F5344CB8AC3E}">
        <p14:creationId xmlns:p14="http://schemas.microsoft.com/office/powerpoint/2010/main" val="11676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5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5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5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5" presetClass="emph" presetSubtype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5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4EE9FA3-95A0-CFD8-88A4-0D1903545D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381385"/>
              </p:ext>
            </p:extLst>
          </p:nvPr>
        </p:nvGraphicFramePr>
        <p:xfrm>
          <a:off x="507102" y="1005816"/>
          <a:ext cx="1772538" cy="4351343"/>
        </p:xfrm>
        <a:graphic>
          <a:graphicData uri="http://schemas.openxmlformats.org/drawingml/2006/table">
            <a:tbl>
              <a:tblPr/>
              <a:tblGrid>
                <a:gridCol w="590846">
                  <a:extLst>
                    <a:ext uri="{9D8B030D-6E8A-4147-A177-3AD203B41FA5}">
                      <a16:colId xmlns:a16="http://schemas.microsoft.com/office/drawing/2014/main" val="2735500245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1311983189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1214506241"/>
                    </a:ext>
                  </a:extLst>
                </a:gridCol>
              </a:tblGrid>
              <a:tr h="29542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Week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957600"/>
                  </a:ext>
                </a:extLst>
              </a:tr>
              <a:tr h="295423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13904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7828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20182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8278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7000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89795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4068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917069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4729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91122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564962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92298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39461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72394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7829D8B-7BBF-376C-615C-38F59B662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826404"/>
              </p:ext>
            </p:extLst>
          </p:nvPr>
        </p:nvGraphicFramePr>
        <p:xfrm>
          <a:off x="2318281" y="1306287"/>
          <a:ext cx="609600" cy="4050886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981625746"/>
                    </a:ext>
                  </a:extLst>
                </a:gridCol>
              </a:tblGrid>
              <a:tr h="295056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065793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69786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152565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282915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4996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75296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73044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354558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518763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64901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739508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83112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705740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80962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9C4824E-C14F-0CD4-D219-D0D7C7A436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464396"/>
              </p:ext>
            </p:extLst>
          </p:nvPr>
        </p:nvGraphicFramePr>
        <p:xfrm>
          <a:off x="2318281" y="1001487"/>
          <a:ext cx="609600" cy="3048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520942275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Lag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66178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A77F6CF-5695-5CB5-A0F6-AFD2698BB808}"/>
              </a:ext>
            </a:extLst>
          </p:cNvPr>
          <p:cNvSpPr txBox="1"/>
          <p:nvPr/>
        </p:nvSpPr>
        <p:spPr>
          <a:xfrm>
            <a:off x="3022241" y="1001487"/>
            <a:ext cx="886495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LAG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		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2800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9861A4B-AC0B-E7AA-D648-4F1D0F748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574074"/>
              </p:ext>
            </p:extLst>
          </p:nvPr>
        </p:nvGraphicFramePr>
        <p:xfrm>
          <a:off x="2318281" y="1312637"/>
          <a:ext cx="609600" cy="2984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935867189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769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47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7 L 0.00039 0.04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4EE9FA3-95A0-CFD8-88A4-0D1903545DBF}"/>
              </a:ext>
            </a:extLst>
          </p:cNvPr>
          <p:cNvGraphicFramePr>
            <a:graphicFrameLocks noGrp="1"/>
          </p:cNvGraphicFramePr>
          <p:nvPr/>
        </p:nvGraphicFramePr>
        <p:xfrm>
          <a:off x="507102" y="1005816"/>
          <a:ext cx="1772538" cy="4351343"/>
        </p:xfrm>
        <a:graphic>
          <a:graphicData uri="http://schemas.openxmlformats.org/drawingml/2006/table">
            <a:tbl>
              <a:tblPr/>
              <a:tblGrid>
                <a:gridCol w="590846">
                  <a:extLst>
                    <a:ext uri="{9D8B030D-6E8A-4147-A177-3AD203B41FA5}">
                      <a16:colId xmlns:a16="http://schemas.microsoft.com/office/drawing/2014/main" val="2735500245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1311983189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1214506241"/>
                    </a:ext>
                  </a:extLst>
                </a:gridCol>
              </a:tblGrid>
              <a:tr h="29542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Week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957600"/>
                  </a:ext>
                </a:extLst>
              </a:tr>
              <a:tr h="295423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13904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7828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20182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8278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7000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89795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4068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917069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4729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91122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564962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92298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39461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72394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7829D8B-7BBF-376C-615C-38F59B662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120735"/>
              </p:ext>
            </p:extLst>
          </p:nvPr>
        </p:nvGraphicFramePr>
        <p:xfrm>
          <a:off x="2318281" y="1611087"/>
          <a:ext cx="609600" cy="4050886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981625746"/>
                    </a:ext>
                  </a:extLst>
                </a:gridCol>
              </a:tblGrid>
              <a:tr h="295056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065793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69786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152565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282915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4996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75296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73044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354558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518763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64901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739508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83112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705740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80962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9C4824E-C14F-0CD4-D219-D0D7C7A43641}"/>
              </a:ext>
            </a:extLst>
          </p:cNvPr>
          <p:cNvGraphicFramePr>
            <a:graphicFrameLocks noGrp="1"/>
          </p:cNvGraphicFramePr>
          <p:nvPr/>
        </p:nvGraphicFramePr>
        <p:xfrm>
          <a:off x="2318281" y="1001487"/>
          <a:ext cx="609600" cy="3048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520942275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Lag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66178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A77F6CF-5695-5CB5-A0F6-AFD2698BB808}"/>
              </a:ext>
            </a:extLst>
          </p:cNvPr>
          <p:cNvSpPr txBox="1"/>
          <p:nvPr/>
        </p:nvSpPr>
        <p:spPr>
          <a:xfrm>
            <a:off x="3022241" y="1001487"/>
            <a:ext cx="886495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LAG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[No],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	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2800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9861A4B-AC0B-E7AA-D648-4F1D0F748111}"/>
              </a:ext>
            </a:extLst>
          </p:cNvPr>
          <p:cNvGraphicFramePr>
            <a:graphicFrameLocks noGrp="1"/>
          </p:cNvGraphicFramePr>
          <p:nvPr/>
        </p:nvGraphicFramePr>
        <p:xfrm>
          <a:off x="2318281" y="1312637"/>
          <a:ext cx="609600" cy="2984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935867189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769310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BAFEF5E-7D1A-A4BA-BC7C-77A270686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955884"/>
              </p:ext>
            </p:extLst>
          </p:nvPr>
        </p:nvGraphicFramePr>
        <p:xfrm>
          <a:off x="2318281" y="1617437"/>
          <a:ext cx="609600" cy="2984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935867189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769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394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0.00039 0.0435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DCC9B-D507-6445-8B25-52BE47202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9F984-5EE3-D946-985F-107BD24A3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Senior Consultant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77444F-EC04-6443-BB89-E14460A223D8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Simpson Associates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AB2DBF1-DB5F-D242-B438-4B5B729AADB4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Barney Lawrence has over a decade's experience helping people make the most of their data on Microsoft platforms. </a:t>
            </a:r>
          </a:p>
          <a:p>
            <a:pPr marL="0" indent="0">
              <a:buNone/>
            </a:pPr>
            <a:br>
              <a:rPr lang="en-US" b="0" i="0" dirty="0"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</a:br>
            <a:r>
              <a:rPr lang="en-US" b="0" i="0" dirty="0"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Having moved from the guy who knows Excel, to Data Analyst, to Accidental BI Developer and finally to Actual BI Developer, he currently works as a </a:t>
            </a:r>
            <a:r>
              <a:rPr lang="en-GB" b="0" i="0" dirty="0"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Senor Consultant for Simpson Associates.</a:t>
            </a:r>
            <a:endParaRPr lang="en-GB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070677-7761-B14E-83B4-073DA9F60352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He/Him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2C2EFE8-9608-7346-9A4F-49484BC20A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Lawrence</a:t>
            </a:r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1CA50A32-34DC-82B6-CBC9-EB11F99516D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58416" y="5244387"/>
            <a:ext cx="5601378" cy="553208"/>
          </a:xfrm>
        </p:spPr>
        <p:txBody>
          <a:bodyPr/>
          <a:lstStyle/>
          <a:p>
            <a:r>
              <a:rPr lang="en-GB" dirty="0"/>
              <a:t>barneylawence.com</a:t>
            </a:r>
          </a:p>
        </p:txBody>
      </p:sp>
      <p:sp>
        <p:nvSpPr>
          <p:cNvPr id="23" name="Content Placeholder 10">
            <a:extLst>
              <a:ext uri="{FF2B5EF4-FFF2-40B4-BE49-F238E27FC236}">
                <a16:creationId xmlns:a16="http://schemas.microsoft.com/office/drawing/2014/main" id="{3991B109-5D67-74AF-59AF-DFED0A3E2B9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8416" y="5815450"/>
            <a:ext cx="5601378" cy="553208"/>
          </a:xfrm>
        </p:spPr>
        <p:txBody>
          <a:bodyPr>
            <a:normAutofit/>
          </a:bodyPr>
          <a:lstStyle/>
          <a:p>
            <a:r>
              <a:rPr lang="en-GB" dirty="0"/>
              <a:t>linkedin.com/in/barneylawrence/</a:t>
            </a:r>
          </a:p>
        </p:txBody>
      </p:sp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D1907B5C-0027-E98D-9BE3-40A21C7C476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58416" y="4673325"/>
            <a:ext cx="5601378" cy="553208"/>
          </a:xfrm>
        </p:spPr>
        <p:txBody>
          <a:bodyPr/>
          <a:lstStyle/>
          <a:p>
            <a:r>
              <a:rPr lang="en-GB" dirty="0"/>
              <a:t>@SQLBarney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2E91F97D-0BC8-4A89-AF04-DB69E5358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9894" y="4721329"/>
            <a:ext cx="457200" cy="4572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7D1324B-A2E2-8E82-2E90-81AB752FD6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9894" y="5863454"/>
            <a:ext cx="457200" cy="4572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33AB28D0-7FBE-7197-FFF2-1649852E74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9894" y="5260444"/>
            <a:ext cx="457200" cy="457200"/>
          </a:xfrm>
          <a:prstGeom prst="rect">
            <a:avLst/>
          </a:prstGeom>
        </p:spPr>
      </p:pic>
      <p:pic>
        <p:nvPicPr>
          <p:cNvPr id="31" name="Picture 4" descr="Barney Lawrence Headshot">
            <a:extLst>
              <a:ext uri="{FF2B5EF4-FFF2-40B4-BE49-F238E27FC236}">
                <a16:creationId xmlns:a16="http://schemas.microsoft.com/office/drawing/2014/main" id="{3D178B62-342E-83FB-05D5-CC6609610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439" y="305288"/>
            <a:ext cx="1880961" cy="215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E36DEB3-7FE6-6900-A715-BFFA8358940D}"/>
              </a:ext>
            </a:extLst>
          </p:cNvPr>
          <p:cNvSpPr/>
          <p:nvPr/>
        </p:nvSpPr>
        <p:spPr>
          <a:xfrm>
            <a:off x="9812867" y="5797595"/>
            <a:ext cx="2277533" cy="9249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93B67636-62AF-F94B-46C3-4742AA12BF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15237" y="5943218"/>
            <a:ext cx="2014570" cy="63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874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4EE9FA3-95A0-CFD8-88A4-0D1903545DBF}"/>
              </a:ext>
            </a:extLst>
          </p:cNvPr>
          <p:cNvGraphicFramePr>
            <a:graphicFrameLocks noGrp="1"/>
          </p:cNvGraphicFramePr>
          <p:nvPr/>
        </p:nvGraphicFramePr>
        <p:xfrm>
          <a:off x="507102" y="1005816"/>
          <a:ext cx="1772538" cy="4351343"/>
        </p:xfrm>
        <a:graphic>
          <a:graphicData uri="http://schemas.openxmlformats.org/drawingml/2006/table">
            <a:tbl>
              <a:tblPr/>
              <a:tblGrid>
                <a:gridCol w="590846">
                  <a:extLst>
                    <a:ext uri="{9D8B030D-6E8A-4147-A177-3AD203B41FA5}">
                      <a16:colId xmlns:a16="http://schemas.microsoft.com/office/drawing/2014/main" val="2735500245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1311983189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1214506241"/>
                    </a:ext>
                  </a:extLst>
                </a:gridCol>
              </a:tblGrid>
              <a:tr h="29542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Week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957600"/>
                  </a:ext>
                </a:extLst>
              </a:tr>
              <a:tr h="295423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13904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7828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20182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8278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7000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89795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4068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917069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4729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91122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564962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92298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39461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72394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7829D8B-7BBF-376C-615C-38F59B662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486909"/>
              </p:ext>
            </p:extLst>
          </p:nvPr>
        </p:nvGraphicFramePr>
        <p:xfrm>
          <a:off x="2318281" y="1879308"/>
          <a:ext cx="609600" cy="4050886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981625746"/>
                    </a:ext>
                  </a:extLst>
                </a:gridCol>
              </a:tblGrid>
              <a:tr h="295056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065793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69786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152565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282915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4996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75296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73044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354558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518763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64901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739508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83112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705740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80962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9C4824E-C14F-0CD4-D219-D0D7C7A43641}"/>
              </a:ext>
            </a:extLst>
          </p:cNvPr>
          <p:cNvGraphicFramePr>
            <a:graphicFrameLocks noGrp="1"/>
          </p:cNvGraphicFramePr>
          <p:nvPr/>
        </p:nvGraphicFramePr>
        <p:xfrm>
          <a:off x="2318281" y="1001487"/>
          <a:ext cx="609600" cy="3048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520942275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Lag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66178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A77F6CF-5695-5CB5-A0F6-AFD2698BB808}"/>
              </a:ext>
            </a:extLst>
          </p:cNvPr>
          <p:cNvSpPr txBox="1"/>
          <p:nvPr/>
        </p:nvSpPr>
        <p:spPr>
          <a:xfrm>
            <a:off x="3022241" y="1001487"/>
            <a:ext cx="886495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LAG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[No],2,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	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2800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9861A4B-AC0B-E7AA-D648-4F1D0F748111}"/>
              </a:ext>
            </a:extLst>
          </p:cNvPr>
          <p:cNvGraphicFramePr>
            <a:graphicFrameLocks noGrp="1"/>
          </p:cNvGraphicFramePr>
          <p:nvPr/>
        </p:nvGraphicFramePr>
        <p:xfrm>
          <a:off x="2318281" y="1312637"/>
          <a:ext cx="609600" cy="2984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935867189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769310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BAFEF5E-7D1A-A4BA-BC7C-77A270686198}"/>
              </a:ext>
            </a:extLst>
          </p:cNvPr>
          <p:cNvGraphicFramePr>
            <a:graphicFrameLocks noGrp="1"/>
          </p:cNvGraphicFramePr>
          <p:nvPr/>
        </p:nvGraphicFramePr>
        <p:xfrm>
          <a:off x="2318281" y="1617437"/>
          <a:ext cx="609600" cy="2984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935867189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76931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29CFB01-8497-BF75-1CB2-ECDF49ACF6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766563"/>
              </p:ext>
            </p:extLst>
          </p:nvPr>
        </p:nvGraphicFramePr>
        <p:xfrm>
          <a:off x="2318281" y="1306287"/>
          <a:ext cx="609600" cy="59690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935867189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89769310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47449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291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9C4824E-C14F-0CD4-D219-D0D7C7A43641}"/>
              </a:ext>
            </a:extLst>
          </p:cNvPr>
          <p:cNvGraphicFramePr>
            <a:graphicFrameLocks noGrp="1"/>
          </p:cNvGraphicFramePr>
          <p:nvPr/>
        </p:nvGraphicFramePr>
        <p:xfrm>
          <a:off x="2318281" y="1001487"/>
          <a:ext cx="609600" cy="3048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520942275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Lag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66178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4EE9FA3-95A0-CFD8-88A4-0D1903545DBF}"/>
              </a:ext>
            </a:extLst>
          </p:cNvPr>
          <p:cNvGraphicFramePr>
            <a:graphicFrameLocks noGrp="1"/>
          </p:cNvGraphicFramePr>
          <p:nvPr/>
        </p:nvGraphicFramePr>
        <p:xfrm>
          <a:off x="507102" y="1005816"/>
          <a:ext cx="1772538" cy="4351343"/>
        </p:xfrm>
        <a:graphic>
          <a:graphicData uri="http://schemas.openxmlformats.org/drawingml/2006/table">
            <a:tbl>
              <a:tblPr/>
              <a:tblGrid>
                <a:gridCol w="590846">
                  <a:extLst>
                    <a:ext uri="{9D8B030D-6E8A-4147-A177-3AD203B41FA5}">
                      <a16:colId xmlns:a16="http://schemas.microsoft.com/office/drawing/2014/main" val="2735500245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1311983189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1214506241"/>
                    </a:ext>
                  </a:extLst>
                </a:gridCol>
              </a:tblGrid>
              <a:tr h="29542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Week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957600"/>
                  </a:ext>
                </a:extLst>
              </a:tr>
              <a:tr h="295423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13904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7828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20182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8278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7000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89795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4068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917069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4729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91122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564962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92298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39461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72394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7829D8B-7BBF-376C-615C-38F59B66286C}"/>
              </a:ext>
            </a:extLst>
          </p:cNvPr>
          <p:cNvGraphicFramePr>
            <a:graphicFrameLocks noGrp="1"/>
          </p:cNvGraphicFramePr>
          <p:nvPr/>
        </p:nvGraphicFramePr>
        <p:xfrm>
          <a:off x="2318281" y="1879308"/>
          <a:ext cx="609600" cy="4050886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981625746"/>
                    </a:ext>
                  </a:extLst>
                </a:gridCol>
              </a:tblGrid>
              <a:tr h="295056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065793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69786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152565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282915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4996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75296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73044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354558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518763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64901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739508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83112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705740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80962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A77F6CF-5695-5CB5-A0F6-AFD2698BB808}"/>
              </a:ext>
            </a:extLst>
          </p:cNvPr>
          <p:cNvSpPr txBox="1"/>
          <p:nvPr/>
        </p:nvSpPr>
        <p:spPr>
          <a:xfrm>
            <a:off x="3022241" y="1001487"/>
            <a:ext cx="886495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LEAD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[No],2,0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	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29CFB01-8497-BF75-1CB2-ECDF49ACF6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83268"/>
              </p:ext>
            </p:extLst>
          </p:nvPr>
        </p:nvGraphicFramePr>
        <p:xfrm>
          <a:off x="2318281" y="1306287"/>
          <a:ext cx="609600" cy="59690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935867189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89769310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47449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505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44444E-6 L -4.16667E-6 -0.1687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44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0.08724 0.13518 C 0.10678 0.16389 0.11797 0.20648 0.11797 0.25092 C 0.11797 0.30139 0.10678 0.34166 0.08724 0.37037 L -4.16667E-6 0.50578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98" y="2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6371AC3-0F97-5646-723A-97B686C5209C}"/>
              </a:ext>
            </a:extLst>
          </p:cNvPr>
          <p:cNvSpPr txBox="1"/>
          <p:nvPr/>
        </p:nvSpPr>
        <p:spPr>
          <a:xfrm>
            <a:off x="7711987" y="436655"/>
            <a:ext cx="4087306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b="1" dirty="0">
                <a:latin typeface="+mj-lt"/>
                <a:ea typeface="+mj-ea"/>
                <a:cs typeface="+mj-cs"/>
              </a:rPr>
              <a:t>Rows &amp; Ranges</a:t>
            </a:r>
          </a:p>
        </p:txBody>
      </p:sp>
      <p:pic>
        <p:nvPicPr>
          <p:cNvPr id="3" name="Picture 2" descr="Set of wrenches">
            <a:extLst>
              <a:ext uri="{FF2B5EF4-FFF2-40B4-BE49-F238E27FC236}">
                <a16:creationId xmlns:a16="http://schemas.microsoft.com/office/drawing/2014/main" id="{6AF0B6CA-0BEB-4AE7-F978-E6F6B84957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1" r="23168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77915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FBEC2F-AAAC-E8B7-2E3E-18E3D94EB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119635"/>
              </p:ext>
            </p:extLst>
          </p:nvPr>
        </p:nvGraphicFramePr>
        <p:xfrm>
          <a:off x="529696" y="655018"/>
          <a:ext cx="1639242" cy="5003661"/>
        </p:xfrm>
        <a:graphic>
          <a:graphicData uri="http://schemas.openxmlformats.org/drawingml/2006/table">
            <a:tbl>
              <a:tblPr/>
              <a:tblGrid>
                <a:gridCol w="546414">
                  <a:extLst>
                    <a:ext uri="{9D8B030D-6E8A-4147-A177-3AD203B41FA5}">
                      <a16:colId xmlns:a16="http://schemas.microsoft.com/office/drawing/2014/main" val="4197420021"/>
                    </a:ext>
                  </a:extLst>
                </a:gridCol>
                <a:gridCol w="546414">
                  <a:extLst>
                    <a:ext uri="{9D8B030D-6E8A-4147-A177-3AD203B41FA5}">
                      <a16:colId xmlns:a16="http://schemas.microsoft.com/office/drawing/2014/main" val="3042385181"/>
                    </a:ext>
                  </a:extLst>
                </a:gridCol>
                <a:gridCol w="546414">
                  <a:extLst>
                    <a:ext uri="{9D8B030D-6E8A-4147-A177-3AD203B41FA5}">
                      <a16:colId xmlns:a16="http://schemas.microsoft.com/office/drawing/2014/main" val="3753540725"/>
                    </a:ext>
                  </a:extLst>
                </a:gridCol>
              </a:tblGrid>
              <a:tr h="620527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Sum</a:t>
                      </a:r>
                      <a:b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6042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4862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51581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5912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89236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64439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1745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0514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57205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73649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15355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2393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629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63921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195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4145B7-3F03-2C73-2B03-5030640FB971}"/>
              </a:ext>
            </a:extLst>
          </p:cNvPr>
          <p:cNvSpPr txBox="1"/>
          <p:nvPr/>
        </p:nvSpPr>
        <p:spPr>
          <a:xfrm>
            <a:off x="3048000" y="655018"/>
            <a:ext cx="60960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	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[Sum No]</a:t>
            </a: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437736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FBEC2F-AAAC-E8B7-2E3E-18E3D94EB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92731"/>
              </p:ext>
            </p:extLst>
          </p:nvPr>
        </p:nvGraphicFramePr>
        <p:xfrm>
          <a:off x="529696" y="655018"/>
          <a:ext cx="1639242" cy="5003661"/>
        </p:xfrm>
        <a:graphic>
          <a:graphicData uri="http://schemas.openxmlformats.org/drawingml/2006/table">
            <a:tbl>
              <a:tblPr/>
              <a:tblGrid>
                <a:gridCol w="546414">
                  <a:extLst>
                    <a:ext uri="{9D8B030D-6E8A-4147-A177-3AD203B41FA5}">
                      <a16:colId xmlns:a16="http://schemas.microsoft.com/office/drawing/2014/main" val="4197420021"/>
                    </a:ext>
                  </a:extLst>
                </a:gridCol>
                <a:gridCol w="546414">
                  <a:extLst>
                    <a:ext uri="{9D8B030D-6E8A-4147-A177-3AD203B41FA5}">
                      <a16:colId xmlns:a16="http://schemas.microsoft.com/office/drawing/2014/main" val="3042385181"/>
                    </a:ext>
                  </a:extLst>
                </a:gridCol>
                <a:gridCol w="546414">
                  <a:extLst>
                    <a:ext uri="{9D8B030D-6E8A-4147-A177-3AD203B41FA5}">
                      <a16:colId xmlns:a16="http://schemas.microsoft.com/office/drawing/2014/main" val="3753540725"/>
                    </a:ext>
                  </a:extLst>
                </a:gridCol>
              </a:tblGrid>
              <a:tr h="620527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Sum</a:t>
                      </a:r>
                      <a:b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6042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4862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51581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5912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89236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64439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1745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0514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57205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73649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15355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2393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629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63921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195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4145B7-3F03-2C73-2B03-5030640FB971}"/>
              </a:ext>
            </a:extLst>
          </p:cNvPr>
          <p:cNvSpPr txBox="1"/>
          <p:nvPr/>
        </p:nvSpPr>
        <p:spPr>
          <a:xfrm>
            <a:off x="3048000" y="655018"/>
            <a:ext cx="60960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	ORDER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	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[Sum No]</a:t>
            </a: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73E181-4310-13F2-8A8F-F202C3EEA299}"/>
              </a:ext>
            </a:extLst>
          </p:cNvPr>
          <p:cNvSpPr txBox="1"/>
          <p:nvPr/>
        </p:nvSpPr>
        <p:spPr>
          <a:xfrm>
            <a:off x="3962033" y="2607695"/>
            <a:ext cx="58553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PRECEDING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03261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FBEC2F-AAAC-E8B7-2E3E-18E3D94EB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304985"/>
              </p:ext>
            </p:extLst>
          </p:nvPr>
        </p:nvGraphicFramePr>
        <p:xfrm>
          <a:off x="529696" y="655018"/>
          <a:ext cx="1639245" cy="5003661"/>
        </p:xfrm>
        <a:graphic>
          <a:graphicData uri="http://schemas.openxmlformats.org/drawingml/2006/table">
            <a:tbl>
              <a:tblPr/>
              <a:tblGrid>
                <a:gridCol w="546415">
                  <a:extLst>
                    <a:ext uri="{9D8B030D-6E8A-4147-A177-3AD203B41FA5}">
                      <a16:colId xmlns:a16="http://schemas.microsoft.com/office/drawing/2014/main" val="4197420021"/>
                    </a:ext>
                  </a:extLst>
                </a:gridCol>
                <a:gridCol w="546415">
                  <a:extLst>
                    <a:ext uri="{9D8B030D-6E8A-4147-A177-3AD203B41FA5}">
                      <a16:colId xmlns:a16="http://schemas.microsoft.com/office/drawing/2014/main" val="3042385181"/>
                    </a:ext>
                  </a:extLst>
                </a:gridCol>
                <a:gridCol w="546415">
                  <a:extLst>
                    <a:ext uri="{9D8B030D-6E8A-4147-A177-3AD203B41FA5}">
                      <a16:colId xmlns:a16="http://schemas.microsoft.com/office/drawing/2014/main" val="3753540725"/>
                    </a:ext>
                  </a:extLst>
                </a:gridCol>
              </a:tblGrid>
              <a:tr h="620527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Sum</a:t>
                      </a:r>
                      <a:b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6042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4862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51581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5912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89236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64439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1745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0514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57205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73649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15355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2393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629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63921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195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4145B7-3F03-2C73-2B03-5030640FB971}"/>
              </a:ext>
            </a:extLst>
          </p:cNvPr>
          <p:cNvSpPr txBox="1"/>
          <p:nvPr/>
        </p:nvSpPr>
        <p:spPr>
          <a:xfrm>
            <a:off x="3048000" y="655018"/>
            <a:ext cx="861430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	ORDER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BETWEEN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PRECEDING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CURRENT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	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[Sum No]</a:t>
            </a: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610782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FBEC2F-AAAC-E8B7-2E3E-18E3D94EB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835220"/>
              </p:ext>
            </p:extLst>
          </p:nvPr>
        </p:nvGraphicFramePr>
        <p:xfrm>
          <a:off x="364494" y="655018"/>
          <a:ext cx="1769105" cy="5003661"/>
        </p:xfrm>
        <a:graphic>
          <a:graphicData uri="http://schemas.openxmlformats.org/drawingml/2006/table">
            <a:tbl>
              <a:tblPr/>
              <a:tblGrid>
                <a:gridCol w="564983">
                  <a:extLst>
                    <a:ext uri="{9D8B030D-6E8A-4147-A177-3AD203B41FA5}">
                      <a16:colId xmlns:a16="http://schemas.microsoft.com/office/drawing/2014/main" val="4197420021"/>
                    </a:ext>
                  </a:extLst>
                </a:gridCol>
                <a:gridCol w="564983">
                  <a:extLst>
                    <a:ext uri="{9D8B030D-6E8A-4147-A177-3AD203B41FA5}">
                      <a16:colId xmlns:a16="http://schemas.microsoft.com/office/drawing/2014/main" val="3042385181"/>
                    </a:ext>
                  </a:extLst>
                </a:gridCol>
                <a:gridCol w="639139">
                  <a:extLst>
                    <a:ext uri="{9D8B030D-6E8A-4147-A177-3AD203B41FA5}">
                      <a16:colId xmlns:a16="http://schemas.microsoft.com/office/drawing/2014/main" val="3753540725"/>
                    </a:ext>
                  </a:extLst>
                </a:gridCol>
              </a:tblGrid>
              <a:tr h="620527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 -&gt; C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6042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4862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51581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5912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89236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64439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1745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0514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57205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73649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15355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2393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629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63921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195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4145B7-3F03-2C73-2B03-5030640FB971}"/>
              </a:ext>
            </a:extLst>
          </p:cNvPr>
          <p:cNvSpPr txBox="1"/>
          <p:nvPr/>
        </p:nvSpPr>
        <p:spPr>
          <a:xfrm>
            <a:off x="4880760" y="655018"/>
            <a:ext cx="64349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BETWEEN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					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7E6478-421D-EFEB-27B6-2B333C1B9C1F}"/>
              </a:ext>
            </a:extLst>
          </p:cNvPr>
          <p:cNvSpPr txBox="1"/>
          <p:nvPr/>
        </p:nvSpPr>
        <p:spPr>
          <a:xfrm>
            <a:off x="5779669" y="1147460"/>
            <a:ext cx="60970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PRECEDING </a:t>
            </a:r>
            <a:endParaRPr lang="en-GB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37AAB5-F1CE-F28D-2858-64D91C952F07}"/>
              </a:ext>
            </a:extLst>
          </p:cNvPr>
          <p:cNvSpPr txBox="1"/>
          <p:nvPr/>
        </p:nvSpPr>
        <p:spPr>
          <a:xfrm>
            <a:off x="5779669" y="1686069"/>
            <a:ext cx="60970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CURRENT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068218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FBEC2F-AAAC-E8B7-2E3E-18E3D94EBFC1}"/>
              </a:ext>
            </a:extLst>
          </p:cNvPr>
          <p:cNvGraphicFramePr>
            <a:graphicFrameLocks noGrp="1"/>
          </p:cNvGraphicFramePr>
          <p:nvPr/>
        </p:nvGraphicFramePr>
        <p:xfrm>
          <a:off x="364494" y="655018"/>
          <a:ext cx="1769105" cy="5003661"/>
        </p:xfrm>
        <a:graphic>
          <a:graphicData uri="http://schemas.openxmlformats.org/drawingml/2006/table">
            <a:tbl>
              <a:tblPr/>
              <a:tblGrid>
                <a:gridCol w="564983">
                  <a:extLst>
                    <a:ext uri="{9D8B030D-6E8A-4147-A177-3AD203B41FA5}">
                      <a16:colId xmlns:a16="http://schemas.microsoft.com/office/drawing/2014/main" val="4197420021"/>
                    </a:ext>
                  </a:extLst>
                </a:gridCol>
                <a:gridCol w="564983">
                  <a:extLst>
                    <a:ext uri="{9D8B030D-6E8A-4147-A177-3AD203B41FA5}">
                      <a16:colId xmlns:a16="http://schemas.microsoft.com/office/drawing/2014/main" val="3042385181"/>
                    </a:ext>
                  </a:extLst>
                </a:gridCol>
                <a:gridCol w="639139">
                  <a:extLst>
                    <a:ext uri="{9D8B030D-6E8A-4147-A177-3AD203B41FA5}">
                      <a16:colId xmlns:a16="http://schemas.microsoft.com/office/drawing/2014/main" val="3753540725"/>
                    </a:ext>
                  </a:extLst>
                </a:gridCol>
              </a:tblGrid>
              <a:tr h="620527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 -&gt; C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6042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4862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51581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5912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89236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64439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1745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0514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57205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73649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15355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2393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629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63921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1950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25DF6C3-1C44-25D8-1B16-EDBE88ACFB06}"/>
              </a:ext>
            </a:extLst>
          </p:cNvPr>
          <p:cNvGraphicFramePr>
            <a:graphicFrameLocks noGrp="1"/>
          </p:cNvGraphicFramePr>
          <p:nvPr/>
        </p:nvGraphicFramePr>
        <p:xfrm>
          <a:off x="2211347" y="655018"/>
          <a:ext cx="646647" cy="5003662"/>
        </p:xfrm>
        <a:graphic>
          <a:graphicData uri="http://schemas.openxmlformats.org/drawingml/2006/table">
            <a:tbl>
              <a:tblPr/>
              <a:tblGrid>
                <a:gridCol w="646647">
                  <a:extLst>
                    <a:ext uri="{9D8B030D-6E8A-4147-A177-3AD203B41FA5}">
                      <a16:colId xmlns:a16="http://schemas.microsoft.com/office/drawing/2014/main" val="1743081800"/>
                    </a:ext>
                  </a:extLst>
                </a:gridCol>
              </a:tblGrid>
              <a:tr h="621592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 -&gt; U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27296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87127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51499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62882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58148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19727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763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83787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17518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05217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67627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61293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937142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91531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73648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BF97AE2-6E6D-2AE5-E405-7C087F85EAF9}"/>
              </a:ext>
            </a:extLst>
          </p:cNvPr>
          <p:cNvSpPr txBox="1"/>
          <p:nvPr/>
        </p:nvSpPr>
        <p:spPr>
          <a:xfrm>
            <a:off x="4831595" y="655018"/>
            <a:ext cx="64349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BETWEEN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					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2E88ED-BDBE-E967-46B6-2446FEF45F08}"/>
              </a:ext>
            </a:extLst>
          </p:cNvPr>
          <p:cNvSpPr txBox="1"/>
          <p:nvPr/>
        </p:nvSpPr>
        <p:spPr>
          <a:xfrm>
            <a:off x="5730504" y="1702670"/>
            <a:ext cx="60970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PRECEDING </a:t>
            </a:r>
            <a:endParaRPr lang="en-GB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E12A8D-D65C-20A4-81FB-E528309228DA}"/>
              </a:ext>
            </a:extLst>
          </p:cNvPr>
          <p:cNvSpPr txBox="1"/>
          <p:nvPr/>
        </p:nvSpPr>
        <p:spPr>
          <a:xfrm>
            <a:off x="5730504" y="1180662"/>
            <a:ext cx="60970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CURRENT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endParaRPr lang="en-GB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6956E9-09D2-937D-F3EF-BD971EB7439B}"/>
              </a:ext>
            </a:extLst>
          </p:cNvPr>
          <p:cNvSpPr txBox="1"/>
          <p:nvPr/>
        </p:nvSpPr>
        <p:spPr>
          <a:xfrm>
            <a:off x="5730504" y="1702669"/>
            <a:ext cx="60970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FOLLOWING 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2726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FBEC2F-AAAC-E8B7-2E3E-18E3D94EBFC1}"/>
              </a:ext>
            </a:extLst>
          </p:cNvPr>
          <p:cNvGraphicFramePr>
            <a:graphicFrameLocks noGrp="1"/>
          </p:cNvGraphicFramePr>
          <p:nvPr/>
        </p:nvGraphicFramePr>
        <p:xfrm>
          <a:off x="364494" y="655018"/>
          <a:ext cx="1769105" cy="5003661"/>
        </p:xfrm>
        <a:graphic>
          <a:graphicData uri="http://schemas.openxmlformats.org/drawingml/2006/table">
            <a:tbl>
              <a:tblPr/>
              <a:tblGrid>
                <a:gridCol w="564983">
                  <a:extLst>
                    <a:ext uri="{9D8B030D-6E8A-4147-A177-3AD203B41FA5}">
                      <a16:colId xmlns:a16="http://schemas.microsoft.com/office/drawing/2014/main" val="4197420021"/>
                    </a:ext>
                  </a:extLst>
                </a:gridCol>
                <a:gridCol w="564983">
                  <a:extLst>
                    <a:ext uri="{9D8B030D-6E8A-4147-A177-3AD203B41FA5}">
                      <a16:colId xmlns:a16="http://schemas.microsoft.com/office/drawing/2014/main" val="3042385181"/>
                    </a:ext>
                  </a:extLst>
                </a:gridCol>
                <a:gridCol w="639139">
                  <a:extLst>
                    <a:ext uri="{9D8B030D-6E8A-4147-A177-3AD203B41FA5}">
                      <a16:colId xmlns:a16="http://schemas.microsoft.com/office/drawing/2014/main" val="3753540725"/>
                    </a:ext>
                  </a:extLst>
                </a:gridCol>
              </a:tblGrid>
              <a:tr h="620527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 -&gt; C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6042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4862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51581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5912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89236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64439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1745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0514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57205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73649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15355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2393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629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63921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195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4145B7-3F03-2C73-2B03-5030640FB971}"/>
              </a:ext>
            </a:extLst>
          </p:cNvPr>
          <p:cNvSpPr txBox="1"/>
          <p:nvPr/>
        </p:nvSpPr>
        <p:spPr>
          <a:xfrm>
            <a:off x="4880760" y="655018"/>
            <a:ext cx="63335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BETWEEN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PRECEDING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UNBOUNDED FOLLOWING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25DF6C3-1C44-25D8-1B16-EDBE88ACFB06}"/>
              </a:ext>
            </a:extLst>
          </p:cNvPr>
          <p:cNvGraphicFramePr>
            <a:graphicFrameLocks noGrp="1"/>
          </p:cNvGraphicFramePr>
          <p:nvPr/>
        </p:nvGraphicFramePr>
        <p:xfrm>
          <a:off x="2211347" y="655018"/>
          <a:ext cx="646647" cy="5003662"/>
        </p:xfrm>
        <a:graphic>
          <a:graphicData uri="http://schemas.openxmlformats.org/drawingml/2006/table">
            <a:tbl>
              <a:tblPr/>
              <a:tblGrid>
                <a:gridCol w="646647">
                  <a:extLst>
                    <a:ext uri="{9D8B030D-6E8A-4147-A177-3AD203B41FA5}">
                      <a16:colId xmlns:a16="http://schemas.microsoft.com/office/drawing/2014/main" val="1743081800"/>
                    </a:ext>
                  </a:extLst>
                </a:gridCol>
              </a:tblGrid>
              <a:tr h="621592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 -&gt; U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27296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87127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51499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62882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58148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19727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763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83787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17518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05217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67627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61293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937142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91531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736488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D0CA158-90B1-E8D7-436B-8CD7050C5DC0}"/>
              </a:ext>
            </a:extLst>
          </p:cNvPr>
          <p:cNvGraphicFramePr>
            <a:graphicFrameLocks noGrp="1"/>
          </p:cNvGraphicFramePr>
          <p:nvPr/>
        </p:nvGraphicFramePr>
        <p:xfrm>
          <a:off x="2935742" y="655018"/>
          <a:ext cx="678315" cy="5003662"/>
        </p:xfrm>
        <a:graphic>
          <a:graphicData uri="http://schemas.openxmlformats.org/drawingml/2006/table">
            <a:tbl>
              <a:tblPr/>
              <a:tblGrid>
                <a:gridCol w="678315">
                  <a:extLst>
                    <a:ext uri="{9D8B030D-6E8A-4147-A177-3AD203B41FA5}">
                      <a16:colId xmlns:a16="http://schemas.microsoft.com/office/drawing/2014/main" val="1743081800"/>
                    </a:ext>
                  </a:extLst>
                </a:gridCol>
              </a:tblGrid>
              <a:tr h="621592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 -&gt; U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27296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87127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51499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62882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58148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19727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763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83787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17518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05217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67627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61293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937142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91531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736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955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FBEC2F-AAAC-E8B7-2E3E-18E3D94EBFC1}"/>
              </a:ext>
            </a:extLst>
          </p:cNvPr>
          <p:cNvGraphicFramePr>
            <a:graphicFrameLocks noGrp="1"/>
          </p:cNvGraphicFramePr>
          <p:nvPr/>
        </p:nvGraphicFramePr>
        <p:xfrm>
          <a:off x="364494" y="655018"/>
          <a:ext cx="1769105" cy="5003661"/>
        </p:xfrm>
        <a:graphic>
          <a:graphicData uri="http://schemas.openxmlformats.org/drawingml/2006/table">
            <a:tbl>
              <a:tblPr/>
              <a:tblGrid>
                <a:gridCol w="564983">
                  <a:extLst>
                    <a:ext uri="{9D8B030D-6E8A-4147-A177-3AD203B41FA5}">
                      <a16:colId xmlns:a16="http://schemas.microsoft.com/office/drawing/2014/main" val="4197420021"/>
                    </a:ext>
                  </a:extLst>
                </a:gridCol>
                <a:gridCol w="564983">
                  <a:extLst>
                    <a:ext uri="{9D8B030D-6E8A-4147-A177-3AD203B41FA5}">
                      <a16:colId xmlns:a16="http://schemas.microsoft.com/office/drawing/2014/main" val="3042385181"/>
                    </a:ext>
                  </a:extLst>
                </a:gridCol>
                <a:gridCol w="639139">
                  <a:extLst>
                    <a:ext uri="{9D8B030D-6E8A-4147-A177-3AD203B41FA5}">
                      <a16:colId xmlns:a16="http://schemas.microsoft.com/office/drawing/2014/main" val="3753540725"/>
                    </a:ext>
                  </a:extLst>
                </a:gridCol>
              </a:tblGrid>
              <a:tr h="620527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 -&gt; C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6042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4862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51581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5912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89236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64439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1745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0514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57205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73649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15355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2393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629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63921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195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4145B7-3F03-2C73-2B03-5030640FB971}"/>
              </a:ext>
            </a:extLst>
          </p:cNvPr>
          <p:cNvSpPr txBox="1"/>
          <p:nvPr/>
        </p:nvSpPr>
        <p:spPr>
          <a:xfrm>
            <a:off x="4880760" y="655018"/>
            <a:ext cx="63335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BETWEEN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>
                <a:solidFill>
                  <a:srgbClr val="0000FF"/>
                </a:solidFill>
                <a:latin typeface="Consolas" panose="020B0609020204030204" pitchFamily="49" charset="0"/>
              </a:rPr>
              <a:t>CURRENT</a:t>
            </a:r>
            <a:r>
              <a:rPr lang="en-US" sz="3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>
                <a:solidFill>
                  <a:srgbClr val="0000FF"/>
                </a:solidFill>
                <a:latin typeface="Consolas" panose="020B0609020204030204" pitchFamily="49" charset="0"/>
              </a:rPr>
              <a:t>ROW </a:t>
            </a:r>
            <a:r>
              <a:rPr lang="en-US" sz="320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3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CURRENT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25DF6C3-1C44-25D8-1B16-EDBE88ACFB06}"/>
              </a:ext>
            </a:extLst>
          </p:cNvPr>
          <p:cNvGraphicFramePr>
            <a:graphicFrameLocks noGrp="1"/>
          </p:cNvGraphicFramePr>
          <p:nvPr/>
        </p:nvGraphicFramePr>
        <p:xfrm>
          <a:off x="2211347" y="655018"/>
          <a:ext cx="646647" cy="5003662"/>
        </p:xfrm>
        <a:graphic>
          <a:graphicData uri="http://schemas.openxmlformats.org/drawingml/2006/table">
            <a:tbl>
              <a:tblPr/>
              <a:tblGrid>
                <a:gridCol w="646647">
                  <a:extLst>
                    <a:ext uri="{9D8B030D-6E8A-4147-A177-3AD203B41FA5}">
                      <a16:colId xmlns:a16="http://schemas.microsoft.com/office/drawing/2014/main" val="1743081800"/>
                    </a:ext>
                  </a:extLst>
                </a:gridCol>
              </a:tblGrid>
              <a:tr h="621592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 -&gt; U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27296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87127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51499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62882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58148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19727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763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83787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17518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05217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67627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61293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937142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91531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736488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D0CA158-90B1-E8D7-436B-8CD7050C5DC0}"/>
              </a:ext>
            </a:extLst>
          </p:cNvPr>
          <p:cNvGraphicFramePr>
            <a:graphicFrameLocks noGrp="1"/>
          </p:cNvGraphicFramePr>
          <p:nvPr/>
        </p:nvGraphicFramePr>
        <p:xfrm>
          <a:off x="2935742" y="655018"/>
          <a:ext cx="678315" cy="5003662"/>
        </p:xfrm>
        <a:graphic>
          <a:graphicData uri="http://schemas.openxmlformats.org/drawingml/2006/table">
            <a:tbl>
              <a:tblPr/>
              <a:tblGrid>
                <a:gridCol w="678315">
                  <a:extLst>
                    <a:ext uri="{9D8B030D-6E8A-4147-A177-3AD203B41FA5}">
                      <a16:colId xmlns:a16="http://schemas.microsoft.com/office/drawing/2014/main" val="1743081800"/>
                    </a:ext>
                  </a:extLst>
                </a:gridCol>
              </a:tblGrid>
              <a:tr h="621592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 -&gt; U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27296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87127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51499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62882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58148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19727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763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83787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17518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05217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67627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61293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937142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91531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73648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9F94CBF-436C-8638-85DA-21BC1978BE87}"/>
              </a:ext>
            </a:extLst>
          </p:cNvPr>
          <p:cNvGraphicFramePr>
            <a:graphicFrameLocks noGrp="1"/>
          </p:cNvGraphicFramePr>
          <p:nvPr/>
        </p:nvGraphicFramePr>
        <p:xfrm>
          <a:off x="3691805" y="655017"/>
          <a:ext cx="646647" cy="5003662"/>
        </p:xfrm>
        <a:graphic>
          <a:graphicData uri="http://schemas.openxmlformats.org/drawingml/2006/table">
            <a:tbl>
              <a:tblPr/>
              <a:tblGrid>
                <a:gridCol w="646647">
                  <a:extLst>
                    <a:ext uri="{9D8B030D-6E8A-4147-A177-3AD203B41FA5}">
                      <a16:colId xmlns:a16="http://schemas.microsoft.com/office/drawing/2014/main" val="1743081800"/>
                    </a:ext>
                  </a:extLst>
                </a:gridCol>
              </a:tblGrid>
              <a:tr h="621592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 -&gt; C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27296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87127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51499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62882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58148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19727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763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83787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17518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05217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67627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61293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937142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91531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736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361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698A8-CE5B-DD25-42B3-A5F3938E2EE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04341" y="203740"/>
            <a:ext cx="5294313" cy="6016625"/>
          </a:xfrm>
        </p:spPr>
        <p:txBody>
          <a:bodyPr anchor="t">
            <a:noAutofit/>
          </a:bodyPr>
          <a:lstStyle/>
          <a:p>
            <a:r>
              <a:rPr lang="en-GB" sz="2800" b="1" dirty="0">
                <a:latin typeface="+mn-lt"/>
              </a:rPr>
              <a:t>Introduction</a:t>
            </a:r>
          </a:p>
          <a:p>
            <a:r>
              <a:rPr lang="en-GB" sz="2800" b="1" dirty="0">
                <a:latin typeface="+mn-lt"/>
              </a:rPr>
              <a:t>Functions</a:t>
            </a:r>
          </a:p>
          <a:p>
            <a:pPr lvl="1"/>
            <a:r>
              <a:rPr lang="en-GB" b="1" dirty="0">
                <a:latin typeface="+mn-lt"/>
              </a:rPr>
              <a:t>Aggregate Functions</a:t>
            </a:r>
          </a:p>
          <a:p>
            <a:pPr lvl="1"/>
            <a:r>
              <a:rPr lang="en-GB" b="1" dirty="0">
                <a:latin typeface="+mn-lt"/>
              </a:rPr>
              <a:t>Ranking Functions</a:t>
            </a:r>
          </a:p>
          <a:p>
            <a:pPr lvl="1"/>
            <a:r>
              <a:rPr lang="en-GB" b="1" dirty="0">
                <a:latin typeface="+mn-lt"/>
              </a:rPr>
              <a:t>Analytic Functions</a:t>
            </a:r>
          </a:p>
          <a:p>
            <a:r>
              <a:rPr lang="en-GB" sz="2800" b="1" dirty="0">
                <a:latin typeface="+mn-lt"/>
              </a:rPr>
              <a:t>Rows and Ranges</a:t>
            </a:r>
          </a:p>
          <a:p>
            <a:r>
              <a:rPr lang="en-GB" sz="2800" b="1" dirty="0">
                <a:latin typeface="+mn-lt"/>
              </a:rPr>
              <a:t>WHERE Clause</a:t>
            </a:r>
          </a:p>
          <a:p>
            <a:r>
              <a:rPr lang="en-GB" sz="2800" b="1" dirty="0">
                <a:latin typeface="+mn-lt"/>
              </a:rPr>
              <a:t>Patterns</a:t>
            </a:r>
          </a:p>
          <a:p>
            <a:r>
              <a:rPr lang="en-GB" sz="2800" b="1" dirty="0">
                <a:latin typeface="+mn-lt"/>
              </a:rPr>
              <a:t>Performance</a:t>
            </a:r>
          </a:p>
          <a:p>
            <a:r>
              <a:rPr lang="en-GB" sz="2800" b="1" dirty="0">
                <a:latin typeface="+mn-lt"/>
              </a:rPr>
              <a:t>The Future</a:t>
            </a:r>
          </a:p>
        </p:txBody>
      </p:sp>
      <p:pic>
        <p:nvPicPr>
          <p:cNvPr id="2" name="Picture 1" descr="A large stained glass window&#10;&#10;Description automatically generated with low confidence">
            <a:extLst>
              <a:ext uri="{FF2B5EF4-FFF2-40B4-BE49-F238E27FC236}">
                <a16:creationId xmlns:a16="http://schemas.microsoft.com/office/drawing/2014/main" id="{846B593E-749E-5B5F-7242-27C9843344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1135" b="1882"/>
          <a:stretch/>
        </p:blipFill>
        <p:spPr>
          <a:xfrm>
            <a:off x="0" y="647371"/>
            <a:ext cx="5385130" cy="6210629"/>
          </a:xfrm>
          <a:custGeom>
            <a:avLst/>
            <a:gdLst/>
            <a:ahLst/>
            <a:cxnLst/>
            <a:rect l="l" t="t" r="r" b="b"/>
            <a:pathLst>
              <a:path w="5385130" h="6210629">
                <a:moveTo>
                  <a:pt x="2203018" y="0"/>
                </a:moveTo>
                <a:cubicBezTo>
                  <a:pt x="3960450" y="0"/>
                  <a:pt x="5385130" y="1424680"/>
                  <a:pt x="5385130" y="3182112"/>
                </a:cubicBezTo>
                <a:cubicBezTo>
                  <a:pt x="5385130" y="4500186"/>
                  <a:pt x="4583748" y="5631087"/>
                  <a:pt x="3441640" y="6114158"/>
                </a:cubicBezTo>
                <a:lnTo>
                  <a:pt x="3178061" y="6210629"/>
                </a:lnTo>
                <a:lnTo>
                  <a:pt x="1233206" y="6210629"/>
                </a:lnTo>
                <a:lnTo>
                  <a:pt x="1108901" y="6171135"/>
                </a:lnTo>
                <a:cubicBezTo>
                  <a:pt x="767738" y="6046219"/>
                  <a:pt x="453928" y="5864559"/>
                  <a:pt x="178899" y="5637585"/>
                </a:cubicBezTo>
                <a:lnTo>
                  <a:pt x="0" y="5474990"/>
                </a:lnTo>
                <a:lnTo>
                  <a:pt x="0" y="889234"/>
                </a:lnTo>
                <a:lnTo>
                  <a:pt x="178899" y="726640"/>
                </a:lnTo>
                <a:cubicBezTo>
                  <a:pt x="728956" y="272693"/>
                  <a:pt x="1434142" y="0"/>
                  <a:pt x="220301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94441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FBEC2F-AAAC-E8B7-2E3E-18E3D94EBFC1}"/>
              </a:ext>
            </a:extLst>
          </p:cNvPr>
          <p:cNvGraphicFramePr>
            <a:graphicFrameLocks noGrp="1"/>
          </p:cNvGraphicFramePr>
          <p:nvPr/>
        </p:nvGraphicFramePr>
        <p:xfrm>
          <a:off x="364494" y="655018"/>
          <a:ext cx="1769105" cy="5003661"/>
        </p:xfrm>
        <a:graphic>
          <a:graphicData uri="http://schemas.openxmlformats.org/drawingml/2006/table">
            <a:tbl>
              <a:tblPr/>
              <a:tblGrid>
                <a:gridCol w="564983">
                  <a:extLst>
                    <a:ext uri="{9D8B030D-6E8A-4147-A177-3AD203B41FA5}">
                      <a16:colId xmlns:a16="http://schemas.microsoft.com/office/drawing/2014/main" val="4197420021"/>
                    </a:ext>
                  </a:extLst>
                </a:gridCol>
                <a:gridCol w="564983">
                  <a:extLst>
                    <a:ext uri="{9D8B030D-6E8A-4147-A177-3AD203B41FA5}">
                      <a16:colId xmlns:a16="http://schemas.microsoft.com/office/drawing/2014/main" val="3042385181"/>
                    </a:ext>
                  </a:extLst>
                </a:gridCol>
                <a:gridCol w="639139">
                  <a:extLst>
                    <a:ext uri="{9D8B030D-6E8A-4147-A177-3AD203B41FA5}">
                      <a16:colId xmlns:a16="http://schemas.microsoft.com/office/drawing/2014/main" val="3753540725"/>
                    </a:ext>
                  </a:extLst>
                </a:gridCol>
              </a:tblGrid>
              <a:tr h="620527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 -&gt; C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6042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4862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51581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5912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89236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64439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1745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0514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57205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73649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15355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2393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629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63921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195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4145B7-3F03-2C73-2B03-5030640FB971}"/>
              </a:ext>
            </a:extLst>
          </p:cNvPr>
          <p:cNvSpPr txBox="1"/>
          <p:nvPr/>
        </p:nvSpPr>
        <p:spPr>
          <a:xfrm>
            <a:off x="4880760" y="655018"/>
            <a:ext cx="63335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	BETWEEN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PRECEDING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CURRENT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25DF6C3-1C44-25D8-1B16-EDBE88ACF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099236"/>
              </p:ext>
            </p:extLst>
          </p:nvPr>
        </p:nvGraphicFramePr>
        <p:xfrm>
          <a:off x="2211347" y="655018"/>
          <a:ext cx="646647" cy="5003662"/>
        </p:xfrm>
        <a:graphic>
          <a:graphicData uri="http://schemas.openxmlformats.org/drawingml/2006/table">
            <a:tbl>
              <a:tblPr/>
              <a:tblGrid>
                <a:gridCol w="646647">
                  <a:extLst>
                    <a:ext uri="{9D8B030D-6E8A-4147-A177-3AD203B41FA5}">
                      <a16:colId xmlns:a16="http://schemas.microsoft.com/office/drawing/2014/main" val="1743081800"/>
                    </a:ext>
                  </a:extLst>
                </a:gridCol>
              </a:tblGrid>
              <a:tr h="621592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 -&gt; C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27296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87127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51499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62882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58148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19727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763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83787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17518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05217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67627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61293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937142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91531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73648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8CB2117-F3FC-CD2D-DA30-5F5FF41845C1}"/>
              </a:ext>
            </a:extLst>
          </p:cNvPr>
          <p:cNvSpPr txBox="1"/>
          <p:nvPr/>
        </p:nvSpPr>
        <p:spPr>
          <a:xfrm>
            <a:off x="4534401" y="655017"/>
            <a:ext cx="60970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ROWS</a:t>
            </a:r>
            <a:endParaRPr lang="en-GB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C95792-E4F0-5B8B-57A4-48610A1CBE42}"/>
              </a:ext>
            </a:extLst>
          </p:cNvPr>
          <p:cNvSpPr txBox="1"/>
          <p:nvPr/>
        </p:nvSpPr>
        <p:spPr>
          <a:xfrm>
            <a:off x="4534401" y="655018"/>
            <a:ext cx="60970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94674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FBEC2F-AAAC-E8B7-2E3E-18E3D94EBFC1}"/>
              </a:ext>
            </a:extLst>
          </p:cNvPr>
          <p:cNvGraphicFramePr>
            <a:graphicFrameLocks noGrp="1"/>
          </p:cNvGraphicFramePr>
          <p:nvPr/>
        </p:nvGraphicFramePr>
        <p:xfrm>
          <a:off x="364494" y="655018"/>
          <a:ext cx="1769105" cy="5003661"/>
        </p:xfrm>
        <a:graphic>
          <a:graphicData uri="http://schemas.openxmlformats.org/drawingml/2006/table">
            <a:tbl>
              <a:tblPr/>
              <a:tblGrid>
                <a:gridCol w="564983">
                  <a:extLst>
                    <a:ext uri="{9D8B030D-6E8A-4147-A177-3AD203B41FA5}">
                      <a16:colId xmlns:a16="http://schemas.microsoft.com/office/drawing/2014/main" val="4197420021"/>
                    </a:ext>
                  </a:extLst>
                </a:gridCol>
                <a:gridCol w="564983">
                  <a:extLst>
                    <a:ext uri="{9D8B030D-6E8A-4147-A177-3AD203B41FA5}">
                      <a16:colId xmlns:a16="http://schemas.microsoft.com/office/drawing/2014/main" val="3042385181"/>
                    </a:ext>
                  </a:extLst>
                </a:gridCol>
                <a:gridCol w="639139">
                  <a:extLst>
                    <a:ext uri="{9D8B030D-6E8A-4147-A177-3AD203B41FA5}">
                      <a16:colId xmlns:a16="http://schemas.microsoft.com/office/drawing/2014/main" val="3753540725"/>
                    </a:ext>
                  </a:extLst>
                </a:gridCol>
              </a:tblGrid>
              <a:tr h="620527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 -&gt; C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6042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4862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51581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5912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89236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64439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1745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0514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57205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73649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15355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2393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629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63921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195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4145B7-3F03-2C73-2B03-5030640FB971}"/>
              </a:ext>
            </a:extLst>
          </p:cNvPr>
          <p:cNvSpPr txBox="1"/>
          <p:nvPr/>
        </p:nvSpPr>
        <p:spPr>
          <a:xfrm>
            <a:off x="4680284" y="655018"/>
            <a:ext cx="653398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ROWS		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BETWEEN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PRECEDING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1 FOLLOWING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25DF6C3-1C44-25D8-1B16-EDBE88ACF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872180"/>
              </p:ext>
            </p:extLst>
          </p:nvPr>
        </p:nvGraphicFramePr>
        <p:xfrm>
          <a:off x="2211347" y="655018"/>
          <a:ext cx="646647" cy="5003662"/>
        </p:xfrm>
        <a:graphic>
          <a:graphicData uri="http://schemas.openxmlformats.org/drawingml/2006/table">
            <a:tbl>
              <a:tblPr/>
              <a:tblGrid>
                <a:gridCol w="646647">
                  <a:extLst>
                    <a:ext uri="{9D8B030D-6E8A-4147-A177-3AD203B41FA5}">
                      <a16:colId xmlns:a16="http://schemas.microsoft.com/office/drawing/2014/main" val="1743081800"/>
                    </a:ext>
                  </a:extLst>
                </a:gridCol>
              </a:tblGrid>
              <a:tr h="621592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1P -&gt; 1F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27296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87127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51499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62882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58148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19727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763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83787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17518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05217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67627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61293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937142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91531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736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6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eer fighting">
            <a:extLst>
              <a:ext uri="{FF2B5EF4-FFF2-40B4-BE49-F238E27FC236}">
                <a16:creationId xmlns:a16="http://schemas.microsoft.com/office/drawing/2014/main" id="{F958EABD-A9C3-0F60-9A82-B74C2F825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9" r="25803" b="-2"/>
          <a:stretch/>
        </p:blipFill>
        <p:spPr>
          <a:xfrm>
            <a:off x="20" y="10"/>
            <a:ext cx="5234499" cy="6210619"/>
          </a:xfrm>
          <a:custGeom>
            <a:avLst/>
            <a:gdLst/>
            <a:ahLst/>
            <a:cxnLst/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C23DDC-97CE-7512-A1D6-734D56CD45E3}"/>
              </a:ext>
            </a:extLst>
          </p:cNvPr>
          <p:cNvSpPr txBox="1"/>
          <p:nvPr/>
        </p:nvSpPr>
        <p:spPr>
          <a:xfrm>
            <a:off x="5288312" y="566678"/>
            <a:ext cx="601337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6000" dirty="0"/>
              <a:t>Window Functions</a:t>
            </a:r>
            <a:br>
              <a:rPr lang="en-GB" sz="6000" dirty="0"/>
            </a:br>
            <a:r>
              <a:rPr lang="en-GB" sz="6000" dirty="0"/>
              <a:t>Vs</a:t>
            </a:r>
            <a:br>
              <a:rPr lang="en-GB" sz="6000" dirty="0"/>
            </a:br>
            <a:r>
              <a:rPr lang="en-GB" sz="6000" dirty="0"/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35079368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F03E49C-5479-91DE-E468-3DBB05869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083521"/>
              </p:ext>
            </p:extLst>
          </p:nvPr>
        </p:nvGraphicFramePr>
        <p:xfrm>
          <a:off x="441157" y="342900"/>
          <a:ext cx="2957763" cy="6041720"/>
        </p:xfrm>
        <a:graphic>
          <a:graphicData uri="http://schemas.openxmlformats.org/drawingml/2006/table">
            <a:tbl>
              <a:tblPr/>
              <a:tblGrid>
                <a:gridCol w="1205015">
                  <a:extLst>
                    <a:ext uri="{9D8B030D-6E8A-4147-A177-3AD203B41FA5}">
                      <a16:colId xmlns:a16="http://schemas.microsoft.com/office/drawing/2014/main" val="3519053745"/>
                    </a:ext>
                  </a:extLst>
                </a:gridCol>
                <a:gridCol w="876374">
                  <a:extLst>
                    <a:ext uri="{9D8B030D-6E8A-4147-A177-3AD203B41FA5}">
                      <a16:colId xmlns:a16="http://schemas.microsoft.com/office/drawing/2014/main" val="1930775923"/>
                    </a:ext>
                  </a:extLst>
                </a:gridCol>
                <a:gridCol w="876374">
                  <a:extLst>
                    <a:ext uri="{9D8B030D-6E8A-4147-A177-3AD203B41FA5}">
                      <a16:colId xmlns:a16="http://schemas.microsoft.com/office/drawing/2014/main" val="1621944738"/>
                    </a:ext>
                  </a:extLst>
                </a:gridCol>
              </a:tblGrid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Seq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440761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008902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981058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080970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047467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923238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313729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585933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891211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18791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6A19C17-9F27-74BE-0BBE-62ECE3E3D7ED}"/>
              </a:ext>
            </a:extLst>
          </p:cNvPr>
          <p:cNvSpPr txBox="1"/>
          <p:nvPr/>
        </p:nvSpPr>
        <p:spPr>
          <a:xfrm>
            <a:off x="4053138" y="342900"/>
            <a:ext cx="609700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FF00FF"/>
                </a:solidFill>
                <a:latin typeface="Consolas" panose="020B0609020204030204" pitchFamily="49" charset="0"/>
              </a:rPr>
              <a:t>ROW_NUMBER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</a:p>
          <a:p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Seq</a:t>
            </a: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5665830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A534F82-629E-B19C-2E19-1F45639F42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006547"/>
              </p:ext>
            </p:extLst>
          </p:nvPr>
        </p:nvGraphicFramePr>
        <p:xfrm>
          <a:off x="441157" y="342900"/>
          <a:ext cx="2957763" cy="6041720"/>
        </p:xfrm>
        <a:graphic>
          <a:graphicData uri="http://schemas.openxmlformats.org/drawingml/2006/table">
            <a:tbl>
              <a:tblPr/>
              <a:tblGrid>
                <a:gridCol w="1205015">
                  <a:extLst>
                    <a:ext uri="{9D8B030D-6E8A-4147-A177-3AD203B41FA5}">
                      <a16:colId xmlns:a16="http://schemas.microsoft.com/office/drawing/2014/main" val="3519053745"/>
                    </a:ext>
                  </a:extLst>
                </a:gridCol>
                <a:gridCol w="876374">
                  <a:extLst>
                    <a:ext uri="{9D8B030D-6E8A-4147-A177-3AD203B41FA5}">
                      <a16:colId xmlns:a16="http://schemas.microsoft.com/office/drawing/2014/main" val="1930775923"/>
                    </a:ext>
                  </a:extLst>
                </a:gridCol>
                <a:gridCol w="876374">
                  <a:extLst>
                    <a:ext uri="{9D8B030D-6E8A-4147-A177-3AD203B41FA5}">
                      <a16:colId xmlns:a16="http://schemas.microsoft.com/office/drawing/2014/main" val="1621944738"/>
                    </a:ext>
                  </a:extLst>
                </a:gridCol>
              </a:tblGrid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Seq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440761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008902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981058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080970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047467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923238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313729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585933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891211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18791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6A19C17-9F27-74BE-0BBE-62ECE3E3D7ED}"/>
              </a:ext>
            </a:extLst>
          </p:cNvPr>
          <p:cNvSpPr txBox="1"/>
          <p:nvPr/>
        </p:nvSpPr>
        <p:spPr>
          <a:xfrm>
            <a:off x="4053138" y="342900"/>
            <a:ext cx="609700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endParaRPr lang="en-GB" sz="3200" dirty="0">
              <a:solidFill>
                <a:srgbClr val="FF00FF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FF00FF"/>
                </a:solidFill>
                <a:latin typeface="Consolas" panose="020B0609020204030204" pitchFamily="49" charset="0"/>
              </a:rPr>
              <a:t>ROW_NUMBER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</a:p>
          <a:p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3200" dirty="0"/>
          </a:p>
        </p:txBody>
      </p:sp>
      <p:pic>
        <p:nvPicPr>
          <p:cNvPr id="3" name="Picture 2" descr="No Teodor the Cat">
            <a:extLst>
              <a:ext uri="{FF2B5EF4-FFF2-40B4-BE49-F238E27FC236}">
                <a16:creationId xmlns:a16="http://schemas.microsoft.com/office/drawing/2014/main" id="{739D1FF4-966F-F279-9106-40759BE13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192" y="126023"/>
            <a:ext cx="6041720" cy="604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3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00BEE80-56F9-FB8C-7B35-757BCED9F0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925330"/>
              </p:ext>
            </p:extLst>
          </p:nvPr>
        </p:nvGraphicFramePr>
        <p:xfrm>
          <a:off x="332872" y="980699"/>
          <a:ext cx="3715752" cy="4940300"/>
        </p:xfrm>
        <a:graphic>
          <a:graphicData uri="http://schemas.openxmlformats.org/drawingml/2006/table">
            <a:tbl>
              <a:tblPr/>
              <a:tblGrid>
                <a:gridCol w="1238584">
                  <a:extLst>
                    <a:ext uri="{9D8B030D-6E8A-4147-A177-3AD203B41FA5}">
                      <a16:colId xmlns:a16="http://schemas.microsoft.com/office/drawing/2014/main" val="919690634"/>
                    </a:ext>
                  </a:extLst>
                </a:gridCol>
                <a:gridCol w="1238584">
                  <a:extLst>
                    <a:ext uri="{9D8B030D-6E8A-4147-A177-3AD203B41FA5}">
                      <a16:colId xmlns:a16="http://schemas.microsoft.com/office/drawing/2014/main" val="4198992574"/>
                    </a:ext>
                  </a:extLst>
                </a:gridCol>
                <a:gridCol w="1238584">
                  <a:extLst>
                    <a:ext uri="{9D8B030D-6E8A-4147-A177-3AD203B41FA5}">
                      <a16:colId xmlns:a16="http://schemas.microsoft.com/office/drawing/2014/main" val="9603714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Seq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040538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0" i="0" u="none" strike="sng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sng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3200" b="0" i="0" u="none" strike="sng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887839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0" i="0" u="none" strike="sng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sng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3200" b="0" i="0" u="none" strike="sng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4895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0" i="0" u="none" strike="sng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sng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3200" b="0" i="0" u="none" strike="sng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471483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9944070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243620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3428973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38568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695158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96842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FB18E2E-861E-B01A-5231-667CE5DF6DC9}"/>
              </a:ext>
            </a:extLst>
          </p:cNvPr>
          <p:cNvSpPr txBox="1"/>
          <p:nvPr/>
        </p:nvSpPr>
        <p:spPr>
          <a:xfrm>
            <a:off x="4516354" y="980699"/>
            <a:ext cx="609700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FF00FF"/>
                </a:solidFill>
                <a:latin typeface="Consolas" panose="020B0609020204030204" pitchFamily="49" charset="0"/>
              </a:rPr>
              <a:t>ROW_NUMBER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	ORDER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Seq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Colour 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&lt;&gt;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FF0000"/>
                </a:solidFill>
                <a:latin typeface="Consolas" panose="020B0609020204030204" pitchFamily="49" charset="0"/>
              </a:rPr>
              <a:t>'Blue'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3265814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6AAC2B6-9CE1-2EFC-67C0-283217816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807971"/>
              </p:ext>
            </p:extLst>
          </p:nvPr>
        </p:nvGraphicFramePr>
        <p:xfrm>
          <a:off x="441157" y="342900"/>
          <a:ext cx="2957763" cy="6041720"/>
        </p:xfrm>
        <a:graphic>
          <a:graphicData uri="http://schemas.openxmlformats.org/drawingml/2006/table">
            <a:tbl>
              <a:tblPr/>
              <a:tblGrid>
                <a:gridCol w="1205015">
                  <a:extLst>
                    <a:ext uri="{9D8B030D-6E8A-4147-A177-3AD203B41FA5}">
                      <a16:colId xmlns:a16="http://schemas.microsoft.com/office/drawing/2014/main" val="3519053745"/>
                    </a:ext>
                  </a:extLst>
                </a:gridCol>
                <a:gridCol w="876374">
                  <a:extLst>
                    <a:ext uri="{9D8B030D-6E8A-4147-A177-3AD203B41FA5}">
                      <a16:colId xmlns:a16="http://schemas.microsoft.com/office/drawing/2014/main" val="1930775923"/>
                    </a:ext>
                  </a:extLst>
                </a:gridCol>
                <a:gridCol w="876374">
                  <a:extLst>
                    <a:ext uri="{9D8B030D-6E8A-4147-A177-3AD203B41FA5}">
                      <a16:colId xmlns:a16="http://schemas.microsoft.com/office/drawing/2014/main" val="1621944738"/>
                    </a:ext>
                  </a:extLst>
                </a:gridCol>
              </a:tblGrid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Seq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440761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008902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981058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080970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047467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923238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313729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585933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891211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18791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6A19C17-9F27-74BE-0BBE-62ECE3E3D7ED}"/>
              </a:ext>
            </a:extLst>
          </p:cNvPr>
          <p:cNvSpPr txBox="1"/>
          <p:nvPr/>
        </p:nvSpPr>
        <p:spPr>
          <a:xfrm>
            <a:off x="4991602" y="1251145"/>
            <a:ext cx="609700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800" dirty="0">
                <a:solidFill>
                  <a:srgbClr val="FF00FF"/>
                </a:solidFill>
                <a:latin typeface="Consolas" panose="020B0609020204030204" pitchFamily="49" charset="0"/>
              </a:rPr>
              <a:t>ROW_NUMBER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</a:p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Seq</a:t>
            </a:r>
          </a:p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CF35C0-E6C0-2F10-3D31-B1B800CE048D}"/>
              </a:ext>
            </a:extLst>
          </p:cNvPr>
          <p:cNvSpPr txBox="1"/>
          <p:nvPr/>
        </p:nvSpPr>
        <p:spPr>
          <a:xfrm>
            <a:off x="4053139" y="389370"/>
            <a:ext cx="609700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2800" b="1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endParaRPr lang="en-GB" sz="2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FROM </a:t>
            </a:r>
            <a:r>
              <a:rPr lang="en-GB" sz="28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2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2800" b="1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Sequenced</a:t>
            </a:r>
          </a:p>
          <a:p>
            <a:r>
              <a:rPr lang="en-GB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Seq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b="1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endParaRPr lang="en-GB" sz="2800" b="1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05AB0C6-B315-208B-37A2-69F0079F22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347403"/>
              </p:ext>
            </p:extLst>
          </p:nvPr>
        </p:nvGraphicFramePr>
        <p:xfrm>
          <a:off x="441157" y="342900"/>
          <a:ext cx="2957763" cy="2416688"/>
        </p:xfrm>
        <a:graphic>
          <a:graphicData uri="http://schemas.openxmlformats.org/drawingml/2006/table">
            <a:tbl>
              <a:tblPr/>
              <a:tblGrid>
                <a:gridCol w="1205015">
                  <a:extLst>
                    <a:ext uri="{9D8B030D-6E8A-4147-A177-3AD203B41FA5}">
                      <a16:colId xmlns:a16="http://schemas.microsoft.com/office/drawing/2014/main" val="3519053745"/>
                    </a:ext>
                  </a:extLst>
                </a:gridCol>
                <a:gridCol w="876374">
                  <a:extLst>
                    <a:ext uri="{9D8B030D-6E8A-4147-A177-3AD203B41FA5}">
                      <a16:colId xmlns:a16="http://schemas.microsoft.com/office/drawing/2014/main" val="1930775923"/>
                    </a:ext>
                  </a:extLst>
                </a:gridCol>
                <a:gridCol w="876374">
                  <a:extLst>
                    <a:ext uri="{9D8B030D-6E8A-4147-A177-3AD203B41FA5}">
                      <a16:colId xmlns:a16="http://schemas.microsoft.com/office/drawing/2014/main" val="1621944738"/>
                    </a:ext>
                  </a:extLst>
                </a:gridCol>
              </a:tblGrid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Seq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440761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008902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350" marR="6350" marT="635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047467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585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938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9E09602-9EA0-5FEA-F096-281060FDEB78}"/>
              </a:ext>
            </a:extLst>
          </p:cNvPr>
          <p:cNvSpPr txBox="1"/>
          <p:nvPr/>
        </p:nvSpPr>
        <p:spPr>
          <a:xfrm>
            <a:off x="6870315" y="1488660"/>
            <a:ext cx="4645250" cy="132027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b="1" dirty="0">
                <a:latin typeface="+mj-lt"/>
                <a:ea typeface="+mj-ea"/>
                <a:cs typeface="+mj-cs"/>
              </a:rPr>
              <a:t>Patterns</a:t>
            </a:r>
          </a:p>
        </p:txBody>
      </p:sp>
      <p:pic>
        <p:nvPicPr>
          <p:cNvPr id="7" name="Picture 6" descr="Hedge maze">
            <a:extLst>
              <a:ext uri="{FF2B5EF4-FFF2-40B4-BE49-F238E27FC236}">
                <a16:creationId xmlns:a16="http://schemas.microsoft.com/office/drawing/2014/main" id="{436EEFD6-8642-4063-630B-078309FFBF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0" r="15306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59204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042375C-DCCE-B723-5180-F84C54F4D9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431321"/>
              </p:ext>
            </p:extLst>
          </p:nvPr>
        </p:nvGraphicFramePr>
        <p:xfrm>
          <a:off x="441157" y="342900"/>
          <a:ext cx="2957763" cy="2416688"/>
        </p:xfrm>
        <a:graphic>
          <a:graphicData uri="http://schemas.openxmlformats.org/drawingml/2006/table">
            <a:tbl>
              <a:tblPr/>
              <a:tblGrid>
                <a:gridCol w="1205015">
                  <a:extLst>
                    <a:ext uri="{9D8B030D-6E8A-4147-A177-3AD203B41FA5}">
                      <a16:colId xmlns:a16="http://schemas.microsoft.com/office/drawing/2014/main" val="3519053745"/>
                    </a:ext>
                  </a:extLst>
                </a:gridCol>
                <a:gridCol w="876374">
                  <a:extLst>
                    <a:ext uri="{9D8B030D-6E8A-4147-A177-3AD203B41FA5}">
                      <a16:colId xmlns:a16="http://schemas.microsoft.com/office/drawing/2014/main" val="1930775923"/>
                    </a:ext>
                  </a:extLst>
                </a:gridCol>
                <a:gridCol w="876374">
                  <a:extLst>
                    <a:ext uri="{9D8B030D-6E8A-4147-A177-3AD203B41FA5}">
                      <a16:colId xmlns:a16="http://schemas.microsoft.com/office/drawing/2014/main" val="1621944738"/>
                    </a:ext>
                  </a:extLst>
                </a:gridCol>
              </a:tblGrid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Seq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440761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008902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350" marR="6350" marT="635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047467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5859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6A19C17-9F27-74BE-0BBE-62ECE3E3D7ED}"/>
              </a:ext>
            </a:extLst>
          </p:cNvPr>
          <p:cNvSpPr txBox="1"/>
          <p:nvPr/>
        </p:nvSpPr>
        <p:spPr>
          <a:xfrm>
            <a:off x="4991602" y="1251145"/>
            <a:ext cx="609700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800" dirty="0">
                <a:solidFill>
                  <a:srgbClr val="FF00FF"/>
                </a:solidFill>
                <a:latin typeface="Consolas" panose="020B0609020204030204" pitchFamily="49" charset="0"/>
              </a:rPr>
              <a:t>ROW_NUMBER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</a:p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Seq</a:t>
            </a:r>
          </a:p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CF35C0-E6C0-2F10-3D31-B1B800CE048D}"/>
              </a:ext>
            </a:extLst>
          </p:cNvPr>
          <p:cNvSpPr txBox="1"/>
          <p:nvPr/>
        </p:nvSpPr>
        <p:spPr>
          <a:xfrm>
            <a:off x="4053139" y="389370"/>
            <a:ext cx="609700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 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Sequenced</a:t>
            </a:r>
          </a:p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Seq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34218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B8450C-61E8-1C2E-80B0-1956563E4C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344698"/>
              </p:ext>
            </p:extLst>
          </p:nvPr>
        </p:nvGraphicFramePr>
        <p:xfrm>
          <a:off x="446026" y="590307"/>
          <a:ext cx="1004155" cy="4351335"/>
        </p:xfrm>
        <a:graphic>
          <a:graphicData uri="http://schemas.openxmlformats.org/drawingml/2006/table">
            <a:tbl>
              <a:tblPr/>
              <a:tblGrid>
                <a:gridCol w="334718">
                  <a:extLst>
                    <a:ext uri="{9D8B030D-6E8A-4147-A177-3AD203B41FA5}">
                      <a16:colId xmlns:a16="http://schemas.microsoft.com/office/drawing/2014/main" val="274092600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2787724033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19641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23641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53760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36087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34687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34473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60721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27496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568115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66801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01148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29547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4949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687586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96363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DCB0651-4EBF-D195-00ED-29CA2FABA7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446408"/>
              </p:ext>
            </p:extLst>
          </p:nvPr>
        </p:nvGraphicFramePr>
        <p:xfrm>
          <a:off x="1507881" y="1171575"/>
          <a:ext cx="762000" cy="3770065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365554792"/>
                    </a:ext>
                  </a:extLst>
                </a:gridCol>
              </a:tblGrid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37498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70625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22577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1835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801165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498096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20006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11730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769223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830793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971235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87638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646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1F78098-6F6F-D931-0321-B11C9801E7FF}"/>
              </a:ext>
            </a:extLst>
          </p:cNvPr>
          <p:cNvSpPr txBox="1"/>
          <p:nvPr/>
        </p:nvSpPr>
        <p:spPr>
          <a:xfrm>
            <a:off x="2860040" y="590307"/>
            <a:ext cx="81127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LAG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PreviousColour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87738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nguins walking together">
            <a:extLst>
              <a:ext uri="{FF2B5EF4-FFF2-40B4-BE49-F238E27FC236}">
                <a16:creationId xmlns:a16="http://schemas.microsoft.com/office/drawing/2014/main" id="{FDCBB8DD-1021-A077-7AC8-DBC41683B1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t="-1" r="12145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EDAC20-D2C0-D4BC-1139-C0986EE9234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87112" y="2000176"/>
            <a:ext cx="2857647" cy="285764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01A15B5-1EC6-B4AF-E642-8398A4850F07}"/>
              </a:ext>
            </a:extLst>
          </p:cNvPr>
          <p:cNvSpPr txBox="1">
            <a:spLocks/>
          </p:cNvSpPr>
          <p:nvPr/>
        </p:nvSpPr>
        <p:spPr bwMode="auto">
          <a:xfrm>
            <a:off x="7388877" y="167979"/>
            <a:ext cx="4591028" cy="94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rmAutofit fontScale="92500"/>
          </a:bodyPr>
          <a:lstStyle>
            <a:lvl1pPr algn="l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6000" b="1" i="0" kern="1200">
                <a:solidFill>
                  <a:schemeClr val="bg1"/>
                </a:solidFill>
                <a:latin typeface="IBM Plex Sans" panose="020B0503050203000203" pitchFamily="34" charset="77"/>
                <a:ea typeface="+mj-ea"/>
                <a:cs typeface="IBM Plex Sans" panose="020B0503050203000203" pitchFamily="34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5400"/>
              <a:t>Follow Along?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9307462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B8450C-61E8-1C2E-80B0-1956563E4CC0}"/>
              </a:ext>
            </a:extLst>
          </p:cNvPr>
          <p:cNvGraphicFramePr>
            <a:graphicFrameLocks noGrp="1"/>
          </p:cNvGraphicFramePr>
          <p:nvPr/>
        </p:nvGraphicFramePr>
        <p:xfrm>
          <a:off x="446026" y="590307"/>
          <a:ext cx="1004155" cy="4351335"/>
        </p:xfrm>
        <a:graphic>
          <a:graphicData uri="http://schemas.openxmlformats.org/drawingml/2006/table">
            <a:tbl>
              <a:tblPr/>
              <a:tblGrid>
                <a:gridCol w="334718">
                  <a:extLst>
                    <a:ext uri="{9D8B030D-6E8A-4147-A177-3AD203B41FA5}">
                      <a16:colId xmlns:a16="http://schemas.microsoft.com/office/drawing/2014/main" val="274092600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2787724033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19641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23641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53760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36087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34687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34473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60721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27496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568115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66801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01148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29547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4949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687586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96363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DCB0651-4EBF-D195-00ED-29CA2FABA7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569981"/>
              </p:ext>
            </p:extLst>
          </p:nvPr>
        </p:nvGraphicFramePr>
        <p:xfrm>
          <a:off x="1497721" y="881572"/>
          <a:ext cx="762000" cy="406007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365554792"/>
                    </a:ext>
                  </a:extLst>
                </a:gridCol>
              </a:tblGrid>
              <a:tr h="290005"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50774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37498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70625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22577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1835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801165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498096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20006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11730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769223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830793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971235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87638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6468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619E8DE-3761-639B-58B2-ED98FD78E8A8}"/>
              </a:ext>
            </a:extLst>
          </p:cNvPr>
          <p:cNvSpPr txBox="1"/>
          <p:nvPr/>
        </p:nvSpPr>
        <p:spPr>
          <a:xfrm>
            <a:off x="2860040" y="590307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FF00FF"/>
                </a:solidFill>
                <a:latin typeface="Consolas" panose="020B0609020204030204" pitchFamily="49" charset="0"/>
              </a:rPr>
              <a:t>IIF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LAG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&lt;&gt;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</a:p>
          <a:p>
            <a:pPr lvl="1"/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</a:p>
          <a:p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IsChange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A9FB575-3EE4-3D29-6C0A-0C3FF47C06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491898"/>
              </p:ext>
            </p:extLst>
          </p:nvPr>
        </p:nvGraphicFramePr>
        <p:xfrm>
          <a:off x="1497721" y="881572"/>
          <a:ext cx="762000" cy="406007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365554792"/>
                    </a:ext>
                  </a:extLst>
                </a:gridCol>
              </a:tblGrid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50774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37498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70625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22577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1835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801165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498096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20006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11730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769223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830793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971235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87638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64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028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B8450C-61E8-1C2E-80B0-1956563E4CC0}"/>
              </a:ext>
            </a:extLst>
          </p:cNvPr>
          <p:cNvGraphicFramePr>
            <a:graphicFrameLocks noGrp="1"/>
          </p:cNvGraphicFramePr>
          <p:nvPr/>
        </p:nvGraphicFramePr>
        <p:xfrm>
          <a:off x="446026" y="590307"/>
          <a:ext cx="1004155" cy="4351335"/>
        </p:xfrm>
        <a:graphic>
          <a:graphicData uri="http://schemas.openxmlformats.org/drawingml/2006/table">
            <a:tbl>
              <a:tblPr/>
              <a:tblGrid>
                <a:gridCol w="334718">
                  <a:extLst>
                    <a:ext uri="{9D8B030D-6E8A-4147-A177-3AD203B41FA5}">
                      <a16:colId xmlns:a16="http://schemas.microsoft.com/office/drawing/2014/main" val="274092600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2787724033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19641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23641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53760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36087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34687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34473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60721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27496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568115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66801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01148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29547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4949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687586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96363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619E8DE-3761-639B-58B2-ED98FD78E8A8}"/>
              </a:ext>
            </a:extLst>
          </p:cNvPr>
          <p:cNvSpPr txBox="1"/>
          <p:nvPr/>
        </p:nvSpPr>
        <p:spPr>
          <a:xfrm>
            <a:off x="3693160" y="147436"/>
            <a:ext cx="6096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Change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FF00FF"/>
                </a:solidFill>
                <a:latin typeface="Consolas" panose="020B0609020204030204" pitchFamily="49" charset="0"/>
              </a:rPr>
              <a:t>IIF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LAG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&lt;&gt;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</a:p>
          <a:p>
            <a:pPr lvl="1"/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</a:p>
          <a:p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IsChange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16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A9FB575-3EE4-3D29-6C0A-0C3FF47C06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763808"/>
              </p:ext>
            </p:extLst>
          </p:nvPr>
        </p:nvGraphicFramePr>
        <p:xfrm>
          <a:off x="1497721" y="591567"/>
          <a:ext cx="762000" cy="4350075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365554792"/>
                    </a:ext>
                  </a:extLst>
                </a:gridCol>
              </a:tblGrid>
              <a:tr h="290005">
                <a:tc>
                  <a:txBody>
                    <a:bodyPr/>
                    <a:lstStyle/>
                    <a:p>
                      <a:pPr algn="r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81974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50774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37498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70625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22577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1835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801165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498096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20006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11730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769223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830793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971235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87638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646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526AEAB-36B8-5FFF-4B18-4E2D13487C94}"/>
              </a:ext>
            </a:extLst>
          </p:cNvPr>
          <p:cNvSpPr txBox="1"/>
          <p:nvPr/>
        </p:nvSpPr>
        <p:spPr>
          <a:xfrm>
            <a:off x="3693160" y="2632526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IsChange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OVER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		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ROWS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PRECEDING</a:t>
            </a:r>
          </a:p>
          <a:p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ChangeSum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Change</a:t>
            </a:r>
            <a:endParaRPr lang="en-GB" sz="240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9CE6E7B-2766-F2F1-B274-0E608EBB9C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74550"/>
              </p:ext>
            </p:extLst>
          </p:nvPr>
        </p:nvGraphicFramePr>
        <p:xfrm>
          <a:off x="2307261" y="881572"/>
          <a:ext cx="761999" cy="4060070"/>
        </p:xfrm>
        <a:graphic>
          <a:graphicData uri="http://schemas.openxmlformats.org/drawingml/2006/table">
            <a:tbl>
              <a:tblPr/>
              <a:tblGrid>
                <a:gridCol w="761999">
                  <a:extLst>
                    <a:ext uri="{9D8B030D-6E8A-4147-A177-3AD203B41FA5}">
                      <a16:colId xmlns:a16="http://schemas.microsoft.com/office/drawing/2014/main" val="1587588031"/>
                    </a:ext>
                  </a:extLst>
                </a:gridCol>
              </a:tblGrid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8127026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321376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17479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78237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32751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33666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083569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199960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25831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65111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197550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75504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65653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209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8404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B8450C-61E8-1C2E-80B0-1956563E4CC0}"/>
              </a:ext>
            </a:extLst>
          </p:cNvPr>
          <p:cNvGraphicFramePr>
            <a:graphicFrameLocks noGrp="1"/>
          </p:cNvGraphicFramePr>
          <p:nvPr/>
        </p:nvGraphicFramePr>
        <p:xfrm>
          <a:off x="446026" y="590307"/>
          <a:ext cx="1004155" cy="4351335"/>
        </p:xfrm>
        <a:graphic>
          <a:graphicData uri="http://schemas.openxmlformats.org/drawingml/2006/table">
            <a:tbl>
              <a:tblPr/>
              <a:tblGrid>
                <a:gridCol w="334718">
                  <a:extLst>
                    <a:ext uri="{9D8B030D-6E8A-4147-A177-3AD203B41FA5}">
                      <a16:colId xmlns:a16="http://schemas.microsoft.com/office/drawing/2014/main" val="274092600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2787724033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19641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23641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53760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36087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34687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34473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60721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27496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568115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66801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01148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29547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4949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687586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96363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A9FB575-3EE4-3D29-6C0A-0C3FF47C06CD}"/>
              </a:ext>
            </a:extLst>
          </p:cNvPr>
          <p:cNvGraphicFramePr>
            <a:graphicFrameLocks noGrp="1"/>
          </p:cNvGraphicFramePr>
          <p:nvPr/>
        </p:nvGraphicFramePr>
        <p:xfrm>
          <a:off x="1497721" y="881572"/>
          <a:ext cx="762000" cy="406007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365554792"/>
                    </a:ext>
                  </a:extLst>
                </a:gridCol>
              </a:tblGrid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50774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37498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70625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22577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1835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801165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498096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20006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11730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769223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830793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971235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87638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6468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9CE6E7B-2766-F2F1-B274-0E608EBB9CC3}"/>
              </a:ext>
            </a:extLst>
          </p:cNvPr>
          <p:cNvGraphicFramePr>
            <a:graphicFrameLocks noGrp="1"/>
          </p:cNvGraphicFramePr>
          <p:nvPr/>
        </p:nvGraphicFramePr>
        <p:xfrm>
          <a:off x="2307261" y="881572"/>
          <a:ext cx="761999" cy="4060070"/>
        </p:xfrm>
        <a:graphic>
          <a:graphicData uri="http://schemas.openxmlformats.org/drawingml/2006/table">
            <a:tbl>
              <a:tblPr/>
              <a:tblGrid>
                <a:gridCol w="761999">
                  <a:extLst>
                    <a:ext uri="{9D8B030D-6E8A-4147-A177-3AD203B41FA5}">
                      <a16:colId xmlns:a16="http://schemas.microsoft.com/office/drawing/2014/main" val="1587588031"/>
                    </a:ext>
                  </a:extLst>
                </a:gridCol>
              </a:tblGrid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8127026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321376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17479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78237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32751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33666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083569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199960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25831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65111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197550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75504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65653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20994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BD7D16C-E223-1F95-7494-B66C6C18FA11}"/>
              </a:ext>
            </a:extLst>
          </p:cNvPr>
          <p:cNvSpPr txBox="1"/>
          <p:nvPr/>
        </p:nvSpPr>
        <p:spPr>
          <a:xfrm>
            <a:off x="3444240" y="479197"/>
            <a:ext cx="6096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lvl="1"/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ChangeSum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FF00FF"/>
                </a:solidFill>
                <a:latin typeface="Consolas" panose="020B0609020204030204" pitchFamily="49" charset="0"/>
              </a:rPr>
              <a:t>MIN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StartNo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FF00FF"/>
                </a:solidFill>
                <a:latin typeface="Consolas" panose="020B0609020204030204" pitchFamily="49" charset="0"/>
              </a:rPr>
              <a:t>MAX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EndNo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ChangeGroup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ChangeSum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ChangeSum</a:t>
            </a:r>
            <a:endParaRPr lang="en-GB" sz="24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6DFE6D2-1EF2-12DF-D01E-A93C058D9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572130"/>
              </p:ext>
            </p:extLst>
          </p:nvPr>
        </p:nvGraphicFramePr>
        <p:xfrm>
          <a:off x="3332480" y="3287553"/>
          <a:ext cx="4378960" cy="3091249"/>
        </p:xfrm>
        <a:graphic>
          <a:graphicData uri="http://schemas.openxmlformats.org/drawingml/2006/table">
            <a:tbl>
              <a:tblPr/>
              <a:tblGrid>
                <a:gridCol w="1535904">
                  <a:extLst>
                    <a:ext uri="{9D8B030D-6E8A-4147-A177-3AD203B41FA5}">
                      <a16:colId xmlns:a16="http://schemas.microsoft.com/office/drawing/2014/main" val="4009576583"/>
                    </a:ext>
                  </a:extLst>
                </a:gridCol>
                <a:gridCol w="898667">
                  <a:extLst>
                    <a:ext uri="{9D8B030D-6E8A-4147-A177-3AD203B41FA5}">
                      <a16:colId xmlns:a16="http://schemas.microsoft.com/office/drawing/2014/main" val="1123363359"/>
                    </a:ext>
                  </a:extLst>
                </a:gridCol>
                <a:gridCol w="1029382">
                  <a:extLst>
                    <a:ext uri="{9D8B030D-6E8A-4147-A177-3AD203B41FA5}">
                      <a16:colId xmlns:a16="http://schemas.microsoft.com/office/drawing/2014/main" val="321236656"/>
                    </a:ext>
                  </a:extLst>
                </a:gridCol>
                <a:gridCol w="915007">
                  <a:extLst>
                    <a:ext uri="{9D8B030D-6E8A-4147-A177-3AD203B41FA5}">
                      <a16:colId xmlns:a16="http://schemas.microsoft.com/office/drawing/2014/main" val="115071272"/>
                    </a:ext>
                  </a:extLst>
                </a:gridCol>
              </a:tblGrid>
              <a:tr h="441607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ChangeSum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StartNo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EndNo</a:t>
                      </a:r>
                      <a:endParaRPr lang="en-GB" sz="2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141658"/>
                  </a:ext>
                </a:extLst>
              </a:tr>
              <a:tr h="441607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871535"/>
                  </a:ext>
                </a:extLst>
              </a:tr>
              <a:tr h="441607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302008"/>
                  </a:ext>
                </a:extLst>
              </a:tr>
              <a:tr h="441607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048169"/>
                  </a:ext>
                </a:extLst>
              </a:tr>
              <a:tr h="441607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500633"/>
                  </a:ext>
                </a:extLst>
              </a:tr>
              <a:tr h="441607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544477"/>
                  </a:ext>
                </a:extLst>
              </a:tr>
              <a:tr h="441607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393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0905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B8450C-61E8-1C2E-80B0-1956563E4CC0}"/>
              </a:ext>
            </a:extLst>
          </p:cNvPr>
          <p:cNvGraphicFramePr>
            <a:graphicFrameLocks noGrp="1"/>
          </p:cNvGraphicFramePr>
          <p:nvPr/>
        </p:nvGraphicFramePr>
        <p:xfrm>
          <a:off x="446026" y="590307"/>
          <a:ext cx="1004155" cy="4351335"/>
        </p:xfrm>
        <a:graphic>
          <a:graphicData uri="http://schemas.openxmlformats.org/drawingml/2006/table">
            <a:tbl>
              <a:tblPr/>
              <a:tblGrid>
                <a:gridCol w="334718">
                  <a:extLst>
                    <a:ext uri="{9D8B030D-6E8A-4147-A177-3AD203B41FA5}">
                      <a16:colId xmlns:a16="http://schemas.microsoft.com/office/drawing/2014/main" val="274092600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2787724033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19641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23641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53760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36087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34687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34473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60721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27496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568115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66801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01148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29547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4949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687586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96363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BD7D16C-E223-1F95-7494-B66C6C18FA11}"/>
              </a:ext>
            </a:extLst>
          </p:cNvPr>
          <p:cNvSpPr txBox="1"/>
          <p:nvPr/>
        </p:nvSpPr>
        <p:spPr>
          <a:xfrm>
            <a:off x="4526280" y="540157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(*)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3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ChangeSum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3"/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lvl="3"/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ROWS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PRECEDING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	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TimeOpen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ChangeGroup</a:t>
            </a:r>
            <a:endParaRPr lang="en-GB" sz="24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6592EA1-3F90-ACE9-E4FB-F0BE42959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698260"/>
              </p:ext>
            </p:extLst>
          </p:nvPr>
        </p:nvGraphicFramePr>
        <p:xfrm>
          <a:off x="2365672" y="590306"/>
          <a:ext cx="1026469" cy="4351335"/>
        </p:xfrm>
        <a:graphic>
          <a:graphicData uri="http://schemas.openxmlformats.org/drawingml/2006/table">
            <a:tbl>
              <a:tblPr/>
              <a:tblGrid>
                <a:gridCol w="1026469">
                  <a:extLst>
                    <a:ext uri="{9D8B030D-6E8A-4147-A177-3AD203B41FA5}">
                      <a16:colId xmlns:a16="http://schemas.microsoft.com/office/drawing/2014/main" val="1239324695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TimeOpen</a:t>
                      </a:r>
                      <a:endParaRPr lang="en-GB" sz="18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62423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82097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4612258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661238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347496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29852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25391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62309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262128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3057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35906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61126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92202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6499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474955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2358B83-17BF-EC2F-A1E5-7C6D83178D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948628"/>
              </p:ext>
            </p:extLst>
          </p:nvPr>
        </p:nvGraphicFramePr>
        <p:xfrm>
          <a:off x="1496004" y="881571"/>
          <a:ext cx="761999" cy="4060070"/>
        </p:xfrm>
        <a:graphic>
          <a:graphicData uri="http://schemas.openxmlformats.org/drawingml/2006/table">
            <a:tbl>
              <a:tblPr/>
              <a:tblGrid>
                <a:gridCol w="761999">
                  <a:extLst>
                    <a:ext uri="{9D8B030D-6E8A-4147-A177-3AD203B41FA5}">
                      <a16:colId xmlns:a16="http://schemas.microsoft.com/office/drawing/2014/main" val="1587588031"/>
                    </a:ext>
                  </a:extLst>
                </a:gridCol>
              </a:tblGrid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8127026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321376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17479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78237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32751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33666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083569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199960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25831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65111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197550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75504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65653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209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9545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86106BD-175F-F714-28A7-C5FA9178A6A1}"/>
              </a:ext>
            </a:extLst>
          </p:cNvPr>
          <p:cNvSpPr txBox="1"/>
          <p:nvPr/>
        </p:nvSpPr>
        <p:spPr>
          <a:xfrm>
            <a:off x="7257774" y="936487"/>
            <a:ext cx="5331791" cy="14262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dirty="0">
                <a:latin typeface="+mj-lt"/>
                <a:ea typeface="+mj-ea"/>
                <a:cs typeface="+mj-cs"/>
              </a:rPr>
              <a:t>Performance</a:t>
            </a:r>
          </a:p>
        </p:txBody>
      </p:sp>
      <p:pic>
        <p:nvPicPr>
          <p:cNvPr id="5" name="Picture 4" descr="Speedometer">
            <a:extLst>
              <a:ext uri="{FF2B5EF4-FFF2-40B4-BE49-F238E27FC236}">
                <a16:creationId xmlns:a16="http://schemas.microsoft.com/office/drawing/2014/main" id="{5F450461-9629-6268-546E-99BAE51C52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8" r="12324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68683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FBEC2F-AAAC-E8B7-2E3E-18E3D94EB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339046"/>
              </p:ext>
            </p:extLst>
          </p:nvPr>
        </p:nvGraphicFramePr>
        <p:xfrm>
          <a:off x="605959" y="625227"/>
          <a:ext cx="2576628" cy="5003661"/>
        </p:xfrm>
        <a:graphic>
          <a:graphicData uri="http://schemas.openxmlformats.org/drawingml/2006/table">
            <a:tbl>
              <a:tblPr/>
              <a:tblGrid>
                <a:gridCol w="553864">
                  <a:extLst>
                    <a:ext uri="{9D8B030D-6E8A-4147-A177-3AD203B41FA5}">
                      <a16:colId xmlns:a16="http://schemas.microsoft.com/office/drawing/2014/main" val="4197420021"/>
                    </a:ext>
                  </a:extLst>
                </a:gridCol>
                <a:gridCol w="538348">
                  <a:extLst>
                    <a:ext uri="{9D8B030D-6E8A-4147-A177-3AD203B41FA5}">
                      <a16:colId xmlns:a16="http://schemas.microsoft.com/office/drawing/2014/main" val="3042385181"/>
                    </a:ext>
                  </a:extLst>
                </a:gridCol>
                <a:gridCol w="800589">
                  <a:extLst>
                    <a:ext uri="{9D8B030D-6E8A-4147-A177-3AD203B41FA5}">
                      <a16:colId xmlns:a16="http://schemas.microsoft.com/office/drawing/2014/main" val="3753540725"/>
                    </a:ext>
                  </a:extLst>
                </a:gridCol>
                <a:gridCol w="683827">
                  <a:extLst>
                    <a:ext uri="{9D8B030D-6E8A-4147-A177-3AD203B41FA5}">
                      <a16:colId xmlns:a16="http://schemas.microsoft.com/office/drawing/2014/main" val="2982082660"/>
                    </a:ext>
                  </a:extLst>
                </a:gridCol>
              </a:tblGrid>
              <a:tr h="620527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Range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Rows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6042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4862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51581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5912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89236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64439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1745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0514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57205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73649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15355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2393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629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63921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195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4145B7-3F03-2C73-2B03-5030640FB971}"/>
              </a:ext>
            </a:extLst>
          </p:cNvPr>
          <p:cNvSpPr txBox="1"/>
          <p:nvPr/>
        </p:nvSpPr>
        <p:spPr>
          <a:xfrm>
            <a:off x="4880760" y="655018"/>
            <a:ext cx="633350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RANGE/ROWS</a:t>
            </a:r>
            <a:endParaRPr lang="en-GB" sz="3200" dirty="0"/>
          </a:p>
          <a:p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	BETWEEN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PRECEDING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CURRENT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6992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EABC8E-6029-5D9A-BA06-445BD6BEB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383361"/>
              </p:ext>
            </p:extLst>
          </p:nvPr>
        </p:nvGraphicFramePr>
        <p:xfrm>
          <a:off x="276639" y="470418"/>
          <a:ext cx="2768600" cy="4305300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97890316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60843138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413036030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073783405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Team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005098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188538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36103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854389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28203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130024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265721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429770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12298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284247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259402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52924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72694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5F0C86-7E48-EF7E-0A0F-42DC47F02DF5}"/>
              </a:ext>
            </a:extLst>
          </p:cNvPr>
          <p:cNvSpPr txBox="1"/>
          <p:nvPr/>
        </p:nvSpPr>
        <p:spPr>
          <a:xfrm>
            <a:off x="4275110" y="470418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FIRST_VALUE</a:t>
            </a:r>
            <a:r>
              <a:rPr lang="en-GB" sz="24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  <a:r>
              <a:rPr lang="en-GB" sz="2400" b="1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pPr lvl="2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BestTeam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'Red'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8236554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EABC8E-6029-5D9A-BA06-445BD6BEB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075600"/>
              </p:ext>
            </p:extLst>
          </p:nvPr>
        </p:nvGraphicFramePr>
        <p:xfrm>
          <a:off x="276639" y="470418"/>
          <a:ext cx="2768600" cy="4305300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97890316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60843138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413036030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073783405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Team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005098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188538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36103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854389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28203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130024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265721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429770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12298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284247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259402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52924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72694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5F0C86-7E48-EF7E-0A0F-42DC47F02DF5}"/>
              </a:ext>
            </a:extLst>
          </p:cNvPr>
          <p:cNvSpPr txBox="1"/>
          <p:nvPr/>
        </p:nvSpPr>
        <p:spPr>
          <a:xfrm>
            <a:off x="4271159" y="470418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FIRST_VALUE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pPr lvl="2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BestTeam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'Red'</a:t>
            </a:r>
            <a:endParaRPr lang="en-GB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918123-2BA4-569B-1E38-EAF350E8E4B3}"/>
              </a:ext>
            </a:extLst>
          </p:cNvPr>
          <p:cNvSpPr txBox="1"/>
          <p:nvPr/>
        </p:nvSpPr>
        <p:spPr>
          <a:xfrm>
            <a:off x="4269673" y="3517406"/>
            <a:ext cx="55643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Filter			Colour</a:t>
            </a:r>
          </a:p>
        </p:txBody>
      </p:sp>
    </p:spTree>
    <p:extLst>
      <p:ext uri="{BB962C8B-B14F-4D97-AF65-F5344CB8AC3E}">
        <p14:creationId xmlns:p14="http://schemas.microsoft.com/office/powerpoint/2010/main" val="35469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EABC8E-6029-5D9A-BA06-445BD6BEB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291309"/>
              </p:ext>
            </p:extLst>
          </p:nvPr>
        </p:nvGraphicFramePr>
        <p:xfrm>
          <a:off x="276639" y="470418"/>
          <a:ext cx="2768600" cy="2324100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97890316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60843138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413036030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073783405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Team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005098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188538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36103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854389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28203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130024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26572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5F0C86-7E48-EF7E-0A0F-42DC47F02DF5}"/>
              </a:ext>
            </a:extLst>
          </p:cNvPr>
          <p:cNvSpPr txBox="1"/>
          <p:nvPr/>
        </p:nvSpPr>
        <p:spPr>
          <a:xfrm>
            <a:off x="4275108" y="470418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FIRST_VALUE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pPr lvl="2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BestTeam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'Red'</a:t>
            </a:r>
            <a:endParaRPr lang="en-GB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918123-2BA4-569B-1E38-EAF350E8E4B3}"/>
              </a:ext>
            </a:extLst>
          </p:cNvPr>
          <p:cNvSpPr txBox="1"/>
          <p:nvPr/>
        </p:nvSpPr>
        <p:spPr>
          <a:xfrm>
            <a:off x="4275108" y="3517406"/>
            <a:ext cx="556434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Filter 		Colour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Partition 	Day</a:t>
            </a:r>
          </a:p>
        </p:txBody>
      </p:sp>
    </p:spTree>
    <p:extLst>
      <p:ext uri="{BB962C8B-B14F-4D97-AF65-F5344CB8AC3E}">
        <p14:creationId xmlns:p14="http://schemas.microsoft.com/office/powerpoint/2010/main" val="7704508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5F0C86-7E48-EF7E-0A0F-42DC47F02DF5}"/>
              </a:ext>
            </a:extLst>
          </p:cNvPr>
          <p:cNvSpPr txBox="1"/>
          <p:nvPr/>
        </p:nvSpPr>
        <p:spPr>
          <a:xfrm>
            <a:off x="4269673" y="475947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FIRST_VALUE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pPr lvl="2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BestTeam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'Red'</a:t>
            </a:r>
            <a:endParaRPr lang="en-GB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918123-2BA4-569B-1E38-EAF350E8E4B3}"/>
              </a:ext>
            </a:extLst>
          </p:cNvPr>
          <p:cNvSpPr txBox="1"/>
          <p:nvPr/>
        </p:nvSpPr>
        <p:spPr>
          <a:xfrm>
            <a:off x="4272146" y="3522935"/>
            <a:ext cx="55643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Filter			Colour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Partition		Day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Order		No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E555787-0E8F-A7D0-E0C8-2C700D3F33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466809"/>
              </p:ext>
            </p:extLst>
          </p:nvPr>
        </p:nvGraphicFramePr>
        <p:xfrm>
          <a:off x="276639" y="475947"/>
          <a:ext cx="2768600" cy="2324100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319974032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888869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113605493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27629896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Team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372594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123711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17921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658802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140945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058852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81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815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786C0A4-388B-3067-A22E-73FE3D9939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411078"/>
              </p:ext>
            </p:extLst>
          </p:nvPr>
        </p:nvGraphicFramePr>
        <p:xfrm>
          <a:off x="383673" y="593334"/>
          <a:ext cx="11585742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0957">
                  <a:extLst>
                    <a:ext uri="{9D8B030D-6E8A-4147-A177-3AD203B41FA5}">
                      <a16:colId xmlns:a16="http://schemas.microsoft.com/office/drawing/2014/main" val="1755177405"/>
                    </a:ext>
                  </a:extLst>
                </a:gridCol>
                <a:gridCol w="1930957">
                  <a:extLst>
                    <a:ext uri="{9D8B030D-6E8A-4147-A177-3AD203B41FA5}">
                      <a16:colId xmlns:a16="http://schemas.microsoft.com/office/drawing/2014/main" val="3534719499"/>
                    </a:ext>
                  </a:extLst>
                </a:gridCol>
                <a:gridCol w="1930957">
                  <a:extLst>
                    <a:ext uri="{9D8B030D-6E8A-4147-A177-3AD203B41FA5}">
                      <a16:colId xmlns:a16="http://schemas.microsoft.com/office/drawing/2014/main" val="2160399830"/>
                    </a:ext>
                  </a:extLst>
                </a:gridCol>
                <a:gridCol w="1930957">
                  <a:extLst>
                    <a:ext uri="{9D8B030D-6E8A-4147-A177-3AD203B41FA5}">
                      <a16:colId xmlns:a16="http://schemas.microsoft.com/office/drawing/2014/main" val="2480686580"/>
                    </a:ext>
                  </a:extLst>
                </a:gridCol>
                <a:gridCol w="1930957">
                  <a:extLst>
                    <a:ext uri="{9D8B030D-6E8A-4147-A177-3AD203B41FA5}">
                      <a16:colId xmlns:a16="http://schemas.microsoft.com/office/drawing/2014/main" val="1059733093"/>
                    </a:ext>
                  </a:extLst>
                </a:gridCol>
                <a:gridCol w="1930957">
                  <a:extLst>
                    <a:ext uri="{9D8B030D-6E8A-4147-A177-3AD203B41FA5}">
                      <a16:colId xmlns:a16="http://schemas.microsoft.com/office/drawing/2014/main" val="25914717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Start Date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End Date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Name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Company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Role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Score</a:t>
                      </a:r>
                      <a:endParaRPr lang="en-GB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032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2022-05-08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2022-09-08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Barney Lawrence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Simpson Associates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Senior Consultant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7</a:t>
                      </a:r>
                      <a:endParaRPr lang="en-GB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814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05581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5F0C86-7E48-EF7E-0A0F-42DC47F02DF5}"/>
              </a:ext>
            </a:extLst>
          </p:cNvPr>
          <p:cNvSpPr txBox="1"/>
          <p:nvPr/>
        </p:nvSpPr>
        <p:spPr>
          <a:xfrm>
            <a:off x="4269673" y="472921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FIRST_VALUE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pPr lvl="2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BestTeam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'Red'</a:t>
            </a:r>
            <a:endParaRPr lang="en-GB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918123-2BA4-569B-1E38-EAF350E8E4B3}"/>
              </a:ext>
            </a:extLst>
          </p:cNvPr>
          <p:cNvSpPr txBox="1"/>
          <p:nvPr/>
        </p:nvSpPr>
        <p:spPr>
          <a:xfrm>
            <a:off x="4269673" y="3519909"/>
            <a:ext cx="556434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Filter			Colour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Partition		Day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Order		No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Cover		Team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E555787-0E8F-A7D0-E0C8-2C700D3F33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189220"/>
              </p:ext>
            </p:extLst>
          </p:nvPr>
        </p:nvGraphicFramePr>
        <p:xfrm>
          <a:off x="276639" y="475947"/>
          <a:ext cx="2768600" cy="2324100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319974032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888869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113605493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27629896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Team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372594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123711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17921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658802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140945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058852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8168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57B3C2B-C592-3C08-4251-01825932D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555204"/>
              </p:ext>
            </p:extLst>
          </p:nvPr>
        </p:nvGraphicFramePr>
        <p:xfrm>
          <a:off x="3083338" y="475946"/>
          <a:ext cx="1148236" cy="2324098"/>
        </p:xfrm>
        <a:graphic>
          <a:graphicData uri="http://schemas.openxmlformats.org/drawingml/2006/table">
            <a:tbl>
              <a:tblPr/>
              <a:tblGrid>
                <a:gridCol w="1148236">
                  <a:extLst>
                    <a:ext uri="{9D8B030D-6E8A-4147-A177-3AD203B41FA5}">
                      <a16:colId xmlns:a16="http://schemas.microsoft.com/office/drawing/2014/main" val="1451292047"/>
                    </a:ext>
                  </a:extLst>
                </a:gridCol>
              </a:tblGrid>
              <a:tr h="332014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Best Team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99482"/>
                  </a:ext>
                </a:extLst>
              </a:tr>
              <a:tr h="332014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225493"/>
                  </a:ext>
                </a:extLst>
              </a:tr>
              <a:tr h="332014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168028"/>
                  </a:ext>
                </a:extLst>
              </a:tr>
              <a:tr h="332014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820164"/>
                  </a:ext>
                </a:extLst>
              </a:tr>
              <a:tr h="332014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081651"/>
                  </a:ext>
                </a:extLst>
              </a:tr>
              <a:tr h="332014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040837"/>
                  </a:ext>
                </a:extLst>
              </a:tr>
              <a:tr h="332014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1398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414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C9BCD2-3201-212F-05EC-8E96E74A2213}"/>
              </a:ext>
            </a:extLst>
          </p:cNvPr>
          <p:cNvSpPr txBox="1"/>
          <p:nvPr/>
        </p:nvSpPr>
        <p:spPr>
          <a:xfrm>
            <a:off x="6130642" y="296734"/>
            <a:ext cx="556434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Filter			Colour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Partition		Day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Order		No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Cover		Team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920B84-6353-A77C-0788-6E9A1F7A0297}"/>
              </a:ext>
            </a:extLst>
          </p:cNvPr>
          <p:cNvSpPr txBox="1"/>
          <p:nvPr/>
        </p:nvSpPr>
        <p:spPr>
          <a:xfrm>
            <a:off x="321973" y="296734"/>
            <a:ext cx="60960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INDEX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WindowGoFast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#MyDataBig</a:t>
            </a: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[Colour]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ASC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[Day]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ASC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[No]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INCLUDE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52197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2ED3B8C-5CCF-F440-081F-91B48B43B993}"/>
              </a:ext>
            </a:extLst>
          </p:cNvPr>
          <p:cNvSpPr txBox="1"/>
          <p:nvPr/>
        </p:nvSpPr>
        <p:spPr>
          <a:xfrm>
            <a:off x="6096000" y="653653"/>
            <a:ext cx="5319433" cy="1273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dirty="0">
                <a:latin typeface="+mj-lt"/>
                <a:ea typeface="+mj-ea"/>
                <a:cs typeface="+mj-cs"/>
              </a:rPr>
              <a:t>The Future</a:t>
            </a:r>
          </a:p>
        </p:txBody>
      </p:sp>
      <p:pic>
        <p:nvPicPr>
          <p:cNvPr id="5" name="Picture 4" descr="Astronaut in a spacesuit in a white futuristic tunnel">
            <a:extLst>
              <a:ext uri="{FF2B5EF4-FFF2-40B4-BE49-F238E27FC236}">
                <a16:creationId xmlns:a16="http://schemas.microsoft.com/office/drawing/2014/main" id="{C0B3F073-9D04-5A90-9687-64B1F571BE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4" r="18628" b="1"/>
          <a:stretch/>
        </p:blipFill>
        <p:spPr>
          <a:xfrm>
            <a:off x="20" y="10"/>
            <a:ext cx="5234499" cy="6210619"/>
          </a:xfrm>
          <a:custGeom>
            <a:avLst/>
            <a:gdLst/>
            <a:ahLst/>
            <a:cxnLst/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27601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6D799E-F8C3-24DD-4E29-019B1AA6C2D9}"/>
              </a:ext>
            </a:extLst>
          </p:cNvPr>
          <p:cNvSpPr txBox="1"/>
          <p:nvPr/>
        </p:nvSpPr>
        <p:spPr>
          <a:xfrm>
            <a:off x="533400" y="117693"/>
            <a:ext cx="69342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ROWS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PRECEDING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WindowCount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ROWS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PRECEDING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WindowSum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FF00FF"/>
                </a:solidFill>
                <a:latin typeface="Consolas" panose="020B0609020204030204" pitchFamily="49" charset="0"/>
              </a:rPr>
              <a:t>MIN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ROWS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PRECEDING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WindowMin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FF00FF"/>
                </a:solidFill>
                <a:latin typeface="Consolas" panose="020B0609020204030204" pitchFamily="49" charset="0"/>
              </a:rPr>
              <a:t>MAX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ROWS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PRECEDING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WindowMax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3175875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9D339C-C31F-09D1-C4F8-5BC920B48DDB}"/>
              </a:ext>
            </a:extLst>
          </p:cNvPr>
          <p:cNvSpPr txBox="1"/>
          <p:nvPr/>
        </p:nvSpPr>
        <p:spPr>
          <a:xfrm>
            <a:off x="690880" y="450840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W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WindowCount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W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WindowSum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MIN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W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WindowMin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MAX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W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WindowMax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WINDOW W </a:t>
            </a:r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</a:p>
          <a:p>
            <a:pPr lvl="1"/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pPr lvl="1"/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ROWS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PRECEDING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7131029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C8E913-A444-080C-A6DE-FD89A9870469}"/>
              </a:ext>
            </a:extLst>
          </p:cNvPr>
          <p:cNvSpPr txBox="1"/>
          <p:nvPr/>
        </p:nvSpPr>
        <p:spPr>
          <a:xfrm>
            <a:off x="690880" y="463678"/>
            <a:ext cx="81534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	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W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WindowCount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	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W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WindowSum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MIN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	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W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WindowMin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MAX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	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W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WindowMax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WINDOW 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Part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Ord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Part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W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Ord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ROWS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PRECEDING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6834470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640E0F8-CDEB-1725-3102-BFA0BF53C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760478"/>
              </p:ext>
            </p:extLst>
          </p:nvPr>
        </p:nvGraphicFramePr>
        <p:xfrm>
          <a:off x="536280" y="565970"/>
          <a:ext cx="1024570" cy="4326498"/>
        </p:xfrm>
        <a:graphic>
          <a:graphicData uri="http://schemas.openxmlformats.org/drawingml/2006/table">
            <a:tbl>
              <a:tblPr/>
              <a:tblGrid>
                <a:gridCol w="345638">
                  <a:extLst>
                    <a:ext uri="{9D8B030D-6E8A-4147-A177-3AD203B41FA5}">
                      <a16:colId xmlns:a16="http://schemas.microsoft.com/office/drawing/2014/main" val="1642052037"/>
                    </a:ext>
                  </a:extLst>
                </a:gridCol>
                <a:gridCol w="678932">
                  <a:extLst>
                    <a:ext uri="{9D8B030D-6E8A-4147-A177-3AD203B41FA5}">
                      <a16:colId xmlns:a16="http://schemas.microsoft.com/office/drawing/2014/main" val="700035340"/>
                    </a:ext>
                  </a:extLst>
                </a:gridCol>
              </a:tblGrid>
              <a:tr h="180444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31337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6472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582509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17760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10257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89281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700569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11300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2708328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859619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97919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74391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499539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579375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67556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6AAEE75-51C1-900D-FA34-F9027DE95E57}"/>
              </a:ext>
            </a:extLst>
          </p:cNvPr>
          <p:cNvSpPr txBox="1"/>
          <p:nvPr/>
        </p:nvSpPr>
        <p:spPr>
          <a:xfrm>
            <a:off x="3557769" y="565970"/>
            <a:ext cx="609696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LAST_VALUE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OVER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MyWindow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LAST_VALUE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WINDOW </a:t>
            </a:r>
          </a:p>
          <a:p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MyWindow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ROWS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BETWEEN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PRECEDING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CURRENT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24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631CBFC-2892-560F-AA70-22E490FC1F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390402"/>
              </p:ext>
            </p:extLst>
          </p:nvPr>
        </p:nvGraphicFramePr>
        <p:xfrm>
          <a:off x="1727437" y="565970"/>
          <a:ext cx="1271455" cy="4351335"/>
        </p:xfrm>
        <a:graphic>
          <a:graphicData uri="http://schemas.openxmlformats.org/drawingml/2006/table">
            <a:tbl>
              <a:tblPr/>
              <a:tblGrid>
                <a:gridCol w="1271455">
                  <a:extLst>
                    <a:ext uri="{9D8B030D-6E8A-4147-A177-3AD203B41FA5}">
                      <a16:colId xmlns:a16="http://schemas.microsoft.com/office/drawing/2014/main" val="587428368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LAST_VALUE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181378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67740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21900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657345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672916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68598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269126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54256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04949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33214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425389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792664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027279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931558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95312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D8F2EB7-E1F1-4024-F4A5-012832495F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010999"/>
              </p:ext>
            </p:extLst>
          </p:nvPr>
        </p:nvGraphicFramePr>
        <p:xfrm>
          <a:off x="1727437" y="565970"/>
          <a:ext cx="1271455" cy="4351335"/>
        </p:xfrm>
        <a:graphic>
          <a:graphicData uri="http://schemas.openxmlformats.org/drawingml/2006/table">
            <a:tbl>
              <a:tblPr/>
              <a:tblGrid>
                <a:gridCol w="1271455">
                  <a:extLst>
                    <a:ext uri="{9D8B030D-6E8A-4147-A177-3AD203B41FA5}">
                      <a16:colId xmlns:a16="http://schemas.microsoft.com/office/drawing/2014/main" val="3798579283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LAST_VALUE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43051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62106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470168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7446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07994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69584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32469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447475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31286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523215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59294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19696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42644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68718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57208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E83AE30-9267-7C82-3553-5DE517DDB615}"/>
              </a:ext>
            </a:extLst>
          </p:cNvPr>
          <p:cNvSpPr txBox="1"/>
          <p:nvPr/>
        </p:nvSpPr>
        <p:spPr>
          <a:xfrm>
            <a:off x="6717656" y="940972"/>
            <a:ext cx="2628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/>
              <a:t>IGNORE_NULLS</a:t>
            </a:r>
          </a:p>
        </p:txBody>
      </p:sp>
    </p:spTree>
    <p:extLst>
      <p:ext uri="{BB962C8B-B14F-4D97-AF65-F5344CB8AC3E}">
        <p14:creationId xmlns:p14="http://schemas.microsoft.com/office/powerpoint/2010/main" val="114030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E288F4-3173-8C92-3C12-7461EFE12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98" y="1527971"/>
            <a:ext cx="8656297" cy="3257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F8C1E1-DF63-6035-F39F-74629EAB9A2C}"/>
              </a:ext>
            </a:extLst>
          </p:cNvPr>
          <p:cNvSpPr txBox="1"/>
          <p:nvPr/>
        </p:nvSpPr>
        <p:spPr>
          <a:xfrm>
            <a:off x="1422498" y="390703"/>
            <a:ext cx="9347003" cy="13154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 dirty="0">
                <a:latin typeface="+mj-lt"/>
                <a:ea typeface="+mj-ea"/>
                <a:cs typeface="+mj-cs"/>
              </a:rPr>
              <a:t>Getting Further Help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9A9D2A-9D11-BD85-16D4-86168494D475}"/>
              </a:ext>
            </a:extLst>
          </p:cNvPr>
          <p:cNvSpPr/>
          <p:nvPr/>
        </p:nvSpPr>
        <p:spPr>
          <a:xfrm>
            <a:off x="1228343" y="3487310"/>
            <a:ext cx="9645041" cy="14091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17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577B2-A7E4-824A-BCB3-D6B6A82E4FB4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Barney Lawrence</a:t>
            </a:r>
          </a:p>
        </p:txBody>
      </p:sp>
      <p:sp>
        <p:nvSpPr>
          <p:cNvPr id="13" name="Content Placeholder 9">
            <a:extLst>
              <a:ext uri="{FF2B5EF4-FFF2-40B4-BE49-F238E27FC236}">
                <a16:creationId xmlns:a16="http://schemas.microsoft.com/office/drawing/2014/main" id="{29236E9C-EFD7-B954-5080-0E40A40B921D}"/>
              </a:ext>
            </a:extLst>
          </p:cNvPr>
          <p:cNvSpPr txBox="1">
            <a:spLocks/>
          </p:cNvSpPr>
          <p:nvPr/>
        </p:nvSpPr>
        <p:spPr bwMode="auto">
          <a:xfrm>
            <a:off x="1003064" y="5265861"/>
            <a:ext cx="5601378" cy="55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None/>
              <a:defRPr sz="2800" b="0" i="0" kern="1200">
                <a:solidFill>
                  <a:schemeClr val="bg1"/>
                </a:solidFill>
                <a:latin typeface="IBM Plex Sans Medium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barneylawence.com</a:t>
            </a:r>
            <a:endParaRPr lang="en-GB" dirty="0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CD0FE8A9-121C-5E26-57B1-701DA5A10480}"/>
              </a:ext>
            </a:extLst>
          </p:cNvPr>
          <p:cNvSpPr txBox="1">
            <a:spLocks/>
          </p:cNvSpPr>
          <p:nvPr/>
        </p:nvSpPr>
        <p:spPr bwMode="auto">
          <a:xfrm>
            <a:off x="1003064" y="5836924"/>
            <a:ext cx="5601378" cy="55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2500"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None/>
              <a:defRPr sz="2800" b="0" i="0" kern="1200">
                <a:solidFill>
                  <a:schemeClr val="bg1"/>
                </a:solidFill>
                <a:latin typeface="IBM Plex Sans Medium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linkedin.com/in/barneylawrence/</a:t>
            </a:r>
            <a:endParaRPr lang="en-GB" dirty="0"/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62A770FB-0824-D948-3EE5-8F3E7D09411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003064" y="4694799"/>
            <a:ext cx="5601378" cy="553208"/>
          </a:xfrm>
        </p:spPr>
        <p:txBody>
          <a:bodyPr/>
          <a:lstStyle/>
          <a:p>
            <a:r>
              <a:rPr lang="en-GB" dirty="0"/>
              <a:t>@SQLBarney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26EF2A1E-1762-B9EF-B470-E4E127A5F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542" y="4742803"/>
            <a:ext cx="457200" cy="4572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0B2C2A3-D685-2C74-9F67-350C118110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542" y="5884928"/>
            <a:ext cx="457200" cy="4572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68F8380-A89E-B19E-BF63-49029A8119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4542" y="5281918"/>
            <a:ext cx="457200" cy="457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362A42D-8120-6CA7-1F5B-C2F8AEE2A33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93895" y="284896"/>
            <a:ext cx="2857647" cy="285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281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0910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C7A6FA7-9AC2-F3C3-A1BD-C5D1FF704B76}"/>
              </a:ext>
            </a:extLst>
          </p:cNvPr>
          <p:cNvSpPr txBox="1"/>
          <p:nvPr/>
        </p:nvSpPr>
        <p:spPr>
          <a:xfrm>
            <a:off x="6804054" y="335054"/>
            <a:ext cx="4645250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b="1" dirty="0">
                <a:latin typeface="+mj-lt"/>
                <a:ea typeface="+mj-ea"/>
                <a:cs typeface="+mj-cs"/>
              </a:rPr>
              <a:t>Aggregate Functions</a:t>
            </a:r>
          </a:p>
        </p:txBody>
      </p:sp>
      <p:pic>
        <p:nvPicPr>
          <p:cNvPr id="5" name="Picture 4" descr="Calculator keypad">
            <a:extLst>
              <a:ext uri="{FF2B5EF4-FFF2-40B4-BE49-F238E27FC236}">
                <a16:creationId xmlns:a16="http://schemas.microsoft.com/office/drawing/2014/main" id="{2C072919-C5D6-94F8-0BDE-1E70DFD581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1" r="20870" b="1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42029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948AF60-4DA6-4411-15CC-84A93532F9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180117"/>
              </p:ext>
            </p:extLst>
          </p:nvPr>
        </p:nvGraphicFramePr>
        <p:xfrm>
          <a:off x="325730" y="898702"/>
          <a:ext cx="1877823" cy="55640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240">
                  <a:extLst>
                    <a:ext uri="{9D8B030D-6E8A-4147-A177-3AD203B41FA5}">
                      <a16:colId xmlns:a16="http://schemas.microsoft.com/office/drawing/2014/main" val="3233497007"/>
                    </a:ext>
                  </a:extLst>
                </a:gridCol>
                <a:gridCol w="596265">
                  <a:extLst>
                    <a:ext uri="{9D8B030D-6E8A-4147-A177-3AD203B41FA5}">
                      <a16:colId xmlns:a16="http://schemas.microsoft.com/office/drawing/2014/main" val="3615241558"/>
                    </a:ext>
                  </a:extLst>
                </a:gridCol>
                <a:gridCol w="508318">
                  <a:extLst>
                    <a:ext uri="{9D8B030D-6E8A-4147-A177-3AD203B41FA5}">
                      <a16:colId xmlns:a16="http://schemas.microsoft.com/office/drawing/2014/main" val="2340765739"/>
                    </a:ext>
                  </a:extLst>
                </a:gridCol>
              </a:tblGrid>
              <a:tr h="372329">
                <a:tc>
                  <a:txBody>
                    <a:bodyPr/>
                    <a:lstStyle/>
                    <a:p>
                      <a:r>
                        <a:rPr lang="en-GB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90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808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681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757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4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630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798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73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6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73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698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245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461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798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25134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90EAE44-F1E4-0652-20C9-1907A4DD07E2}"/>
              </a:ext>
            </a:extLst>
          </p:cNvPr>
          <p:cNvSpPr txBox="1"/>
          <p:nvPr/>
        </p:nvSpPr>
        <p:spPr>
          <a:xfrm>
            <a:off x="2965259" y="898702"/>
            <a:ext cx="777599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44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4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44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4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44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</a:p>
          <a:p>
            <a:r>
              <a:rPr lang="en-GB" sz="4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4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2048903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948AF60-4DA6-4411-15CC-84A93532F9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770706"/>
              </p:ext>
            </p:extLst>
          </p:nvPr>
        </p:nvGraphicFramePr>
        <p:xfrm>
          <a:off x="325730" y="898702"/>
          <a:ext cx="1877822" cy="55640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240">
                  <a:extLst>
                    <a:ext uri="{9D8B030D-6E8A-4147-A177-3AD203B41FA5}">
                      <a16:colId xmlns:a16="http://schemas.microsoft.com/office/drawing/2014/main" val="3233497007"/>
                    </a:ext>
                  </a:extLst>
                </a:gridCol>
                <a:gridCol w="596265">
                  <a:extLst>
                    <a:ext uri="{9D8B030D-6E8A-4147-A177-3AD203B41FA5}">
                      <a16:colId xmlns:a16="http://schemas.microsoft.com/office/drawing/2014/main" val="3615241558"/>
                    </a:ext>
                  </a:extLst>
                </a:gridCol>
                <a:gridCol w="508317">
                  <a:extLst>
                    <a:ext uri="{9D8B030D-6E8A-4147-A177-3AD203B41FA5}">
                      <a16:colId xmlns:a16="http://schemas.microsoft.com/office/drawing/2014/main" val="2340765739"/>
                    </a:ext>
                  </a:extLst>
                </a:gridCol>
              </a:tblGrid>
              <a:tr h="372329">
                <a:tc>
                  <a:txBody>
                    <a:bodyPr/>
                    <a:lstStyle/>
                    <a:p>
                      <a:r>
                        <a:rPr lang="en-GB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90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808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681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757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4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630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798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73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6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73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698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245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461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798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25134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039C3DB-9227-CCEE-86B1-8D65B83EBD59}"/>
              </a:ext>
            </a:extLst>
          </p:cNvPr>
          <p:cNvSpPr txBox="1"/>
          <p:nvPr/>
        </p:nvSpPr>
        <p:spPr>
          <a:xfrm>
            <a:off x="3735108" y="898702"/>
            <a:ext cx="81834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</a:t>
            </a:r>
            <a:r>
              <a:rPr lang="en-GB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SumOfNo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F1FE032-7A08-2A25-1C97-854C976D1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824465"/>
              </p:ext>
            </p:extLst>
          </p:nvPr>
        </p:nvGraphicFramePr>
        <p:xfrm>
          <a:off x="2262418" y="898702"/>
          <a:ext cx="1144015" cy="5564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015">
                  <a:extLst>
                    <a:ext uri="{9D8B030D-6E8A-4147-A177-3AD203B41FA5}">
                      <a16:colId xmlns:a16="http://schemas.microsoft.com/office/drawing/2014/main" val="3861452377"/>
                    </a:ext>
                  </a:extLst>
                </a:gridCol>
              </a:tblGrid>
              <a:tr h="370939">
                <a:tc>
                  <a:txBody>
                    <a:bodyPr/>
                    <a:lstStyle/>
                    <a:p>
                      <a:r>
                        <a:rPr lang="en-GB" dirty="0" err="1"/>
                        <a:t>SumOfNo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54882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16704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081438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147924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398050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93262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4777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149631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653943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682547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370979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132849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084281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917652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42961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9E813A0-FCD3-FD0E-664B-3753C089E815}"/>
              </a:ext>
            </a:extLst>
          </p:cNvPr>
          <p:cNvSpPr txBox="1"/>
          <p:nvPr/>
        </p:nvSpPr>
        <p:spPr>
          <a:xfrm>
            <a:off x="3735108" y="898702"/>
            <a:ext cx="818348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</a:t>
            </a:r>
            <a:r>
              <a:rPr lang="en-GB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SumOfNo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pt-BR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pt-BR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32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pt-BR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t-BR" sz="32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pt-BR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pt-BR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3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pt-BR" sz="3200" dirty="0">
                <a:solidFill>
                  <a:srgbClr val="000000"/>
                </a:solidFill>
                <a:latin typeface="Consolas" panose="020B0609020204030204" pitchFamily="49" charset="0"/>
              </a:rPr>
              <a:t> SumOfNo</a:t>
            </a:r>
          </a:p>
          <a:p>
            <a:pPr lvl="1"/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Total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48313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948AF60-4DA6-4411-15CC-84A93532F9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781356"/>
              </p:ext>
            </p:extLst>
          </p:nvPr>
        </p:nvGraphicFramePr>
        <p:xfrm>
          <a:off x="325730" y="898702"/>
          <a:ext cx="1877822" cy="55640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240">
                  <a:extLst>
                    <a:ext uri="{9D8B030D-6E8A-4147-A177-3AD203B41FA5}">
                      <a16:colId xmlns:a16="http://schemas.microsoft.com/office/drawing/2014/main" val="3233497007"/>
                    </a:ext>
                  </a:extLst>
                </a:gridCol>
                <a:gridCol w="596265">
                  <a:extLst>
                    <a:ext uri="{9D8B030D-6E8A-4147-A177-3AD203B41FA5}">
                      <a16:colId xmlns:a16="http://schemas.microsoft.com/office/drawing/2014/main" val="3615241558"/>
                    </a:ext>
                  </a:extLst>
                </a:gridCol>
                <a:gridCol w="508317">
                  <a:extLst>
                    <a:ext uri="{9D8B030D-6E8A-4147-A177-3AD203B41FA5}">
                      <a16:colId xmlns:a16="http://schemas.microsoft.com/office/drawing/2014/main" val="2340765739"/>
                    </a:ext>
                  </a:extLst>
                </a:gridCol>
              </a:tblGrid>
              <a:tr h="372329">
                <a:tc>
                  <a:txBody>
                    <a:bodyPr/>
                    <a:lstStyle/>
                    <a:p>
                      <a:r>
                        <a:rPr lang="en-GB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90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808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681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757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4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630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798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73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6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73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698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245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461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798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251347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F1FE032-7A08-2A25-1C97-854C976D1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913209"/>
              </p:ext>
            </p:extLst>
          </p:nvPr>
        </p:nvGraphicFramePr>
        <p:xfrm>
          <a:off x="2262418" y="898702"/>
          <a:ext cx="1144015" cy="5564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015">
                  <a:extLst>
                    <a:ext uri="{9D8B030D-6E8A-4147-A177-3AD203B41FA5}">
                      <a16:colId xmlns:a16="http://schemas.microsoft.com/office/drawing/2014/main" val="3861452377"/>
                    </a:ext>
                  </a:extLst>
                </a:gridCol>
              </a:tblGrid>
              <a:tr h="370939">
                <a:tc>
                  <a:txBody>
                    <a:bodyPr/>
                    <a:lstStyle/>
                    <a:p>
                      <a:r>
                        <a:rPr lang="en-GB" dirty="0" err="1"/>
                        <a:t>SumOfNo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54882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16704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081438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147924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398050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93262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4777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149631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653943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682547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370979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132849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084281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917652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42961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79E9A15-42FD-5124-8A56-463A1EC51947}"/>
              </a:ext>
            </a:extLst>
          </p:cNvPr>
          <p:cNvSpPr txBox="1"/>
          <p:nvPr/>
        </p:nvSpPr>
        <p:spPr>
          <a:xfrm>
            <a:off x="3578129" y="837333"/>
            <a:ext cx="80186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40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4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40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4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4000" dirty="0">
                <a:solidFill>
                  <a:srgbClr val="000000"/>
                </a:solidFill>
                <a:latin typeface="Consolas" panose="020B0609020204030204" pitchFamily="49" charset="0"/>
              </a:rPr>
              <a:t>[No] </a:t>
            </a:r>
          </a:p>
          <a:p>
            <a:endParaRPr lang="en-GB" sz="4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40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40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36E43-7826-8288-3E91-6FF8C32041BD}"/>
              </a:ext>
            </a:extLst>
          </p:cNvPr>
          <p:cNvSpPr txBox="1"/>
          <p:nvPr/>
        </p:nvSpPr>
        <p:spPr>
          <a:xfrm>
            <a:off x="6172200" y="1514255"/>
            <a:ext cx="19867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pt-BR" sz="4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endParaRPr lang="pt-BR" sz="4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E27C74-748B-2B64-96F5-5164FEBC7A4D}"/>
              </a:ext>
            </a:extLst>
          </p:cNvPr>
          <p:cNvSpPr txBox="1"/>
          <p:nvPr/>
        </p:nvSpPr>
        <p:spPr>
          <a:xfrm>
            <a:off x="3540192" y="898702"/>
            <a:ext cx="801866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rgbClr val="808080"/>
                </a:solidFill>
                <a:latin typeface="Consolas" panose="020B0609020204030204" pitchFamily="49" charset="0"/>
              </a:rPr>
              <a:t>							 ,</a:t>
            </a:r>
            <a:endParaRPr lang="pt-BR" sz="4000" dirty="0">
              <a:solidFill>
                <a:srgbClr val="FF00FF"/>
              </a:solidFill>
              <a:latin typeface="Consolas" panose="020B0609020204030204" pitchFamily="49" charset="0"/>
            </a:endParaRPr>
          </a:p>
          <a:p>
            <a:r>
              <a:rPr lang="pt-BR" sz="40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pt-BR" sz="4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t-BR" sz="40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pt-BR" sz="4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pt-BR" sz="4000" dirty="0">
                <a:solidFill>
                  <a:srgbClr val="000000"/>
                </a:solidFill>
                <a:latin typeface="Consolas" panose="020B0609020204030204" pitchFamily="49" charset="0"/>
              </a:rPr>
              <a:t> 		</a:t>
            </a:r>
            <a:r>
              <a:rPr lang="pt-BR" sz="40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pt-BR" sz="4000" dirty="0">
                <a:solidFill>
                  <a:srgbClr val="000000"/>
                </a:solidFill>
                <a:latin typeface="Consolas" panose="020B0609020204030204" pitchFamily="49" charset="0"/>
              </a:rPr>
              <a:t> SumOfNo</a:t>
            </a:r>
          </a:p>
        </p:txBody>
      </p:sp>
    </p:spTree>
    <p:extLst>
      <p:ext uri="{BB962C8B-B14F-4D97-AF65-F5344CB8AC3E}">
        <p14:creationId xmlns:p14="http://schemas.microsoft.com/office/powerpoint/2010/main" val="293646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theme/theme1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2439</TotalTime>
  <Words>3901</Words>
  <Application>Microsoft Office PowerPoint</Application>
  <PresentationFormat>Widescreen</PresentationFormat>
  <Paragraphs>2554</Paragraphs>
  <Slides>59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0" baseType="lpstr">
      <vt:lpstr>Arial</vt:lpstr>
      <vt:lpstr>Calibri</vt:lpstr>
      <vt:lpstr>Calibri Light</vt:lpstr>
      <vt:lpstr>Consolas</vt:lpstr>
      <vt:lpstr>IBM Plex Sans</vt:lpstr>
      <vt:lpstr>IBM Plex Sans Medium</vt:lpstr>
      <vt:lpstr>IBM Plex Sans SemiBold</vt:lpstr>
      <vt:lpstr>IBM Plex Sans Text</vt:lpstr>
      <vt:lpstr>Roboto</vt:lpstr>
      <vt:lpstr>Roboto Regular</vt:lpstr>
      <vt:lpstr>Redgate theme v2</vt:lpstr>
      <vt:lpstr>An Introduction to  Window Functions</vt:lpstr>
      <vt:lpstr>Barney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Barney Lawrence</dc:creator>
  <cp:lastModifiedBy>Barney Lawrence</cp:lastModifiedBy>
  <cp:revision>2</cp:revision>
  <dcterms:created xsi:type="dcterms:W3CDTF">2022-09-09T16:17:16Z</dcterms:created>
  <dcterms:modified xsi:type="dcterms:W3CDTF">2022-10-13T20:57:43Z</dcterms:modified>
</cp:coreProperties>
</file>